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.visualstudio.com/" TargetMode="External"/><Relationship Id="rId3" Type="http://schemas.openxmlformats.org/officeDocument/2006/relationships/hyperlink" Target="https://www.spheregen.com/blockchain-technology-basics/" TargetMode="External"/><Relationship Id="rId7" Type="http://schemas.openxmlformats.org/officeDocument/2006/relationships/hyperlink" Target="https://www.simplilearn.com/tutorials/blockchain-tutorial/blockchain-wallet" TargetMode="External"/><Relationship Id="rId2" Type="http://schemas.openxmlformats.org/officeDocument/2006/relationships/hyperlink" Target="https://www.geeksforgeeks.org/blockchain-technology-introduction/" TargetMode="External"/><Relationship Id="rId1" Type="http://schemas.openxmlformats.org/officeDocument/2006/relationships/hyperlink" Target="https://blockgeeks.com/guides/cryptocurrency-wallet-guide/" TargetMode="External"/><Relationship Id="rId6" Type="http://schemas.openxmlformats.org/officeDocument/2006/relationships/hyperlink" Target="https://www.simplilearn.com/tutorials/blockchain-tutorial/blockchain-technology" TargetMode="External"/><Relationship Id="rId5" Type="http://schemas.openxmlformats.org/officeDocument/2006/relationships/hyperlink" Target="https://www.trentonsystems.com/blog/blockchain-explained-the-complete-guide-part-1" TargetMode="External"/><Relationship Id="rId4" Type="http://schemas.openxmlformats.org/officeDocument/2006/relationships/hyperlink" Target="https://www.researchgate.net/figure/Simplified-diagram-of-a-blockchain_fig1_332715800" TargetMode="External"/><Relationship Id="rId9" Type="http://schemas.openxmlformats.org/officeDocument/2006/relationships/hyperlink" Target="https://www.python.org/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.visualstudio.com/" TargetMode="External"/><Relationship Id="rId3" Type="http://schemas.openxmlformats.org/officeDocument/2006/relationships/hyperlink" Target="https://www.spheregen.com/blockchain-technology-basics/" TargetMode="External"/><Relationship Id="rId7" Type="http://schemas.openxmlformats.org/officeDocument/2006/relationships/hyperlink" Target="https://www.simplilearn.com/tutorials/blockchain-tutorial/blockchain-wallet" TargetMode="External"/><Relationship Id="rId2" Type="http://schemas.openxmlformats.org/officeDocument/2006/relationships/hyperlink" Target="https://www.geeksforgeeks.org/blockchain-technology-introduction/" TargetMode="External"/><Relationship Id="rId1" Type="http://schemas.openxmlformats.org/officeDocument/2006/relationships/hyperlink" Target="https://blockgeeks.com/guides/cryptocurrency-wallet-guide/" TargetMode="External"/><Relationship Id="rId6" Type="http://schemas.openxmlformats.org/officeDocument/2006/relationships/hyperlink" Target="https://www.simplilearn.com/tutorials/blockchain-tutorial/blockchain-technology" TargetMode="External"/><Relationship Id="rId5" Type="http://schemas.openxmlformats.org/officeDocument/2006/relationships/hyperlink" Target="https://www.trentonsystems.com/blog/blockchain-explained-the-complete-guide-part-1" TargetMode="External"/><Relationship Id="rId4" Type="http://schemas.openxmlformats.org/officeDocument/2006/relationships/hyperlink" Target="https://www.researchgate.net/figure/Simplified-diagram-of-a-blockchain_fig1_332715800" TargetMode="External"/><Relationship Id="rId9" Type="http://schemas.openxmlformats.org/officeDocument/2006/relationships/hyperlink" Target="https://www.python.org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9B4DA3-A43E-4D48-9BD6-6632D6BCCC9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38F296-8709-418A-933C-C42ADFC5230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Blockchain Overview:</a:t>
          </a:r>
          <a:endParaRPr lang="en-US" dirty="0"/>
        </a:p>
      </dgm:t>
    </dgm:pt>
    <dgm:pt modelId="{B9749E1C-6412-483E-9C3C-CCD5D299E5F5}" type="parTrans" cxnId="{4E072C72-3D03-4B13-BC4B-4DEB3CBAB78F}">
      <dgm:prSet/>
      <dgm:spPr/>
      <dgm:t>
        <a:bodyPr/>
        <a:lstStyle/>
        <a:p>
          <a:endParaRPr lang="en-US"/>
        </a:p>
      </dgm:t>
    </dgm:pt>
    <dgm:pt modelId="{60DAE330-0A5F-4409-9C5C-17E4F0C9C928}" type="sibTrans" cxnId="{4E072C72-3D03-4B13-BC4B-4DEB3CBAB78F}">
      <dgm:prSet/>
      <dgm:spPr/>
      <dgm:t>
        <a:bodyPr/>
        <a:lstStyle/>
        <a:p>
          <a:endParaRPr lang="en-US"/>
        </a:p>
      </dgm:t>
    </dgm:pt>
    <dgm:pt modelId="{5D4B407B-D329-47E3-9636-D6C231B218D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950" dirty="0"/>
            <a:t>Decentralized, distributed ledger technology.</a:t>
          </a:r>
        </a:p>
      </dgm:t>
    </dgm:pt>
    <dgm:pt modelId="{728144B2-421F-4711-B580-5EC0B3E796D3}" type="parTrans" cxnId="{F4A90588-500F-47A3-A913-CCBCF3967E84}">
      <dgm:prSet/>
      <dgm:spPr/>
      <dgm:t>
        <a:bodyPr/>
        <a:lstStyle/>
        <a:p>
          <a:endParaRPr lang="en-US"/>
        </a:p>
      </dgm:t>
    </dgm:pt>
    <dgm:pt modelId="{10F36093-9437-415F-9DA5-6190B000D133}" type="sibTrans" cxnId="{F4A90588-500F-47A3-A913-CCBCF3967E84}">
      <dgm:prSet/>
      <dgm:spPr/>
      <dgm:t>
        <a:bodyPr/>
        <a:lstStyle/>
        <a:p>
          <a:endParaRPr lang="en-US"/>
        </a:p>
      </dgm:t>
    </dgm:pt>
    <dgm:pt modelId="{53FED9C9-851D-4EA5-8E1F-BD5FCE45BD0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950" dirty="0"/>
            <a:t>Consists of a chain of blocks, each containing a list of records.</a:t>
          </a:r>
        </a:p>
      </dgm:t>
    </dgm:pt>
    <dgm:pt modelId="{904A2BBE-9E9D-4969-A35D-AD42CA331F9B}" type="parTrans" cxnId="{D056F077-F3A3-46BF-8403-1128C162B633}">
      <dgm:prSet/>
      <dgm:spPr/>
      <dgm:t>
        <a:bodyPr/>
        <a:lstStyle/>
        <a:p>
          <a:endParaRPr lang="en-US"/>
        </a:p>
      </dgm:t>
    </dgm:pt>
    <dgm:pt modelId="{9FB8E464-3B16-4429-80CE-DC0F4FE3C2B2}" type="sibTrans" cxnId="{D056F077-F3A3-46BF-8403-1128C162B633}">
      <dgm:prSet/>
      <dgm:spPr/>
      <dgm:t>
        <a:bodyPr/>
        <a:lstStyle/>
        <a:p>
          <a:endParaRPr lang="en-US"/>
        </a:p>
      </dgm:t>
    </dgm:pt>
    <dgm:pt modelId="{5E9F213B-13B1-49A7-9F28-6F03ED97A6B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Versatility Beyond Cryptocurrency:</a:t>
          </a:r>
          <a:endParaRPr lang="en-US"/>
        </a:p>
      </dgm:t>
    </dgm:pt>
    <dgm:pt modelId="{FFE91424-2B05-4907-90DF-05EBE956E975}" type="parTrans" cxnId="{4B173CA0-4A70-44FC-951E-E7B37E7B49DC}">
      <dgm:prSet/>
      <dgm:spPr/>
      <dgm:t>
        <a:bodyPr/>
        <a:lstStyle/>
        <a:p>
          <a:endParaRPr lang="en-US"/>
        </a:p>
      </dgm:t>
    </dgm:pt>
    <dgm:pt modelId="{EE4BBFFF-0B00-452D-9227-F025EBC89965}" type="sibTrans" cxnId="{4B173CA0-4A70-44FC-951E-E7B37E7B49DC}">
      <dgm:prSet/>
      <dgm:spPr/>
      <dgm:t>
        <a:bodyPr/>
        <a:lstStyle/>
        <a:p>
          <a:endParaRPr lang="en-US"/>
        </a:p>
      </dgm:t>
    </dgm:pt>
    <dgm:pt modelId="{A385C588-0D49-4A32-BC86-75B3E8455D7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50" dirty="0"/>
            <a:t>Typically used with cryptocurrency but not limited to it.</a:t>
          </a:r>
        </a:p>
      </dgm:t>
    </dgm:pt>
    <dgm:pt modelId="{54B88CFC-705A-4122-BA47-3E829D59DDAF}" type="parTrans" cxnId="{8B8EFE18-F847-40F2-B149-A3A8998DCB78}">
      <dgm:prSet/>
      <dgm:spPr/>
      <dgm:t>
        <a:bodyPr/>
        <a:lstStyle/>
        <a:p>
          <a:endParaRPr lang="en-US"/>
        </a:p>
      </dgm:t>
    </dgm:pt>
    <dgm:pt modelId="{F8F1ED2D-7D47-4824-A1B6-27891B4899F3}" type="sibTrans" cxnId="{8B8EFE18-F847-40F2-B149-A3A8998DCB78}">
      <dgm:prSet/>
      <dgm:spPr/>
      <dgm:t>
        <a:bodyPr/>
        <a:lstStyle/>
        <a:p>
          <a:endParaRPr lang="en-US"/>
        </a:p>
      </dgm:t>
    </dgm:pt>
    <dgm:pt modelId="{4784EF1C-8728-476A-BDC2-CEE77BD37A5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Eliminating Intermediaries:</a:t>
          </a:r>
          <a:endParaRPr lang="en-US"/>
        </a:p>
      </dgm:t>
    </dgm:pt>
    <dgm:pt modelId="{FF550436-01E0-4C11-9D99-98F7A5930CA0}" type="parTrans" cxnId="{B6353680-A7F8-4656-B821-3B59F742CB49}">
      <dgm:prSet/>
      <dgm:spPr/>
      <dgm:t>
        <a:bodyPr/>
        <a:lstStyle/>
        <a:p>
          <a:endParaRPr lang="en-US"/>
        </a:p>
      </dgm:t>
    </dgm:pt>
    <dgm:pt modelId="{B5734567-8158-4D7A-8D87-3A5E3EA151FD}" type="sibTrans" cxnId="{B6353680-A7F8-4656-B821-3B59F742CB49}">
      <dgm:prSet/>
      <dgm:spPr/>
      <dgm:t>
        <a:bodyPr/>
        <a:lstStyle/>
        <a:p>
          <a:endParaRPr lang="en-US"/>
        </a:p>
      </dgm:t>
    </dgm:pt>
    <dgm:pt modelId="{5EFD7E53-037D-4BE9-80E2-5A38D1A9554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Enables transactions without the need for intermediaries (e.g., banks in terms of crypto).</a:t>
          </a:r>
        </a:p>
      </dgm:t>
    </dgm:pt>
    <dgm:pt modelId="{DAB06D8D-C487-4C48-8AD7-9A3C8211B9F1}" type="parTrans" cxnId="{D4CD591F-2B70-49B1-B76A-1CFF2ACBB469}">
      <dgm:prSet/>
      <dgm:spPr/>
      <dgm:t>
        <a:bodyPr/>
        <a:lstStyle/>
        <a:p>
          <a:endParaRPr lang="en-US"/>
        </a:p>
      </dgm:t>
    </dgm:pt>
    <dgm:pt modelId="{7FDFBEE1-E64C-41F2-9FA3-90A0BA27D78F}" type="sibTrans" cxnId="{D4CD591F-2B70-49B1-B76A-1CFF2ACBB469}">
      <dgm:prSet/>
      <dgm:spPr/>
      <dgm:t>
        <a:bodyPr/>
        <a:lstStyle/>
        <a:p>
          <a:endParaRPr lang="en-US"/>
        </a:p>
      </dgm:t>
    </dgm:pt>
    <dgm:pt modelId="{01050AE7-7435-430E-A1C7-AA375EA6E72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50" dirty="0"/>
            <a:t>Applicable in various industries for secure and transparent transactions.</a:t>
          </a:r>
        </a:p>
      </dgm:t>
    </dgm:pt>
    <dgm:pt modelId="{BEB6272C-4870-4EBD-A0AE-5510EEA3A3AA}" type="sibTrans" cxnId="{1DE69165-EB8F-4403-A1CC-4031C70185BD}">
      <dgm:prSet/>
      <dgm:spPr/>
      <dgm:t>
        <a:bodyPr/>
        <a:lstStyle/>
        <a:p>
          <a:endParaRPr lang="en-US"/>
        </a:p>
      </dgm:t>
    </dgm:pt>
    <dgm:pt modelId="{FA15BAAB-4E5E-4067-B8B2-0EF2AA3E0205}" type="parTrans" cxnId="{1DE69165-EB8F-4403-A1CC-4031C70185BD}">
      <dgm:prSet/>
      <dgm:spPr/>
      <dgm:t>
        <a:bodyPr/>
        <a:lstStyle/>
        <a:p>
          <a:endParaRPr lang="en-US"/>
        </a:p>
      </dgm:t>
    </dgm:pt>
    <dgm:pt modelId="{A83DC8AE-121D-43FA-8A8A-B50132C049A8}" type="pres">
      <dgm:prSet presAssocID="{AD9B4DA3-A43E-4D48-9BD6-6632D6BCCC9E}" presName="root" presStyleCnt="0">
        <dgm:presLayoutVars>
          <dgm:dir/>
          <dgm:resizeHandles val="exact"/>
        </dgm:presLayoutVars>
      </dgm:prSet>
      <dgm:spPr/>
    </dgm:pt>
    <dgm:pt modelId="{9EC07F4A-B579-48A6-AA7D-7F7163F3493D}" type="pres">
      <dgm:prSet presAssocID="{3E38F296-8709-418A-933C-C42ADFC5230C}" presName="compNode" presStyleCnt="0"/>
      <dgm:spPr/>
    </dgm:pt>
    <dgm:pt modelId="{E7866E50-3FA8-4B94-BD34-BA199020369F}" type="pres">
      <dgm:prSet presAssocID="{3E38F296-8709-418A-933C-C42ADFC5230C}" presName="bgRect" presStyleLbl="bgShp" presStyleIdx="0" presStyleCnt="3"/>
      <dgm:spPr/>
    </dgm:pt>
    <dgm:pt modelId="{1C05A60A-4A24-4B37-A6F3-8036F3405787}" type="pres">
      <dgm:prSet presAssocID="{3E38F296-8709-418A-933C-C42ADFC5230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B97FAEB2-005C-42D0-A38E-7E2E860E0993}" type="pres">
      <dgm:prSet presAssocID="{3E38F296-8709-418A-933C-C42ADFC5230C}" presName="spaceRect" presStyleCnt="0"/>
      <dgm:spPr/>
    </dgm:pt>
    <dgm:pt modelId="{ECA2A86C-3A0D-496D-9A94-396C2CB340D4}" type="pres">
      <dgm:prSet presAssocID="{3E38F296-8709-418A-933C-C42ADFC5230C}" presName="parTx" presStyleLbl="revTx" presStyleIdx="0" presStyleCnt="6">
        <dgm:presLayoutVars>
          <dgm:chMax val="0"/>
          <dgm:chPref val="0"/>
        </dgm:presLayoutVars>
      </dgm:prSet>
      <dgm:spPr/>
    </dgm:pt>
    <dgm:pt modelId="{CE599E68-1B86-4D1C-8AF7-7076E5A563E9}" type="pres">
      <dgm:prSet presAssocID="{3E38F296-8709-418A-933C-C42ADFC5230C}" presName="desTx" presStyleLbl="revTx" presStyleIdx="1" presStyleCnt="6">
        <dgm:presLayoutVars/>
      </dgm:prSet>
      <dgm:spPr/>
    </dgm:pt>
    <dgm:pt modelId="{1DE5CB33-3AF9-4175-ABF7-A34D94A940E0}" type="pres">
      <dgm:prSet presAssocID="{60DAE330-0A5F-4409-9C5C-17E4F0C9C928}" presName="sibTrans" presStyleCnt="0"/>
      <dgm:spPr/>
    </dgm:pt>
    <dgm:pt modelId="{C05F1B91-F382-450A-99A8-C66F890CFDDA}" type="pres">
      <dgm:prSet presAssocID="{5E9F213B-13B1-49A7-9F28-6F03ED97A6BF}" presName="compNode" presStyleCnt="0"/>
      <dgm:spPr/>
    </dgm:pt>
    <dgm:pt modelId="{B51843DC-B086-4A20-8929-E77C94A60122}" type="pres">
      <dgm:prSet presAssocID="{5E9F213B-13B1-49A7-9F28-6F03ED97A6BF}" presName="bgRect" presStyleLbl="bgShp" presStyleIdx="1" presStyleCnt="3"/>
      <dgm:spPr/>
    </dgm:pt>
    <dgm:pt modelId="{800099B8-BD50-449A-AB14-320CA1F1CF69}" type="pres">
      <dgm:prSet presAssocID="{5E9F213B-13B1-49A7-9F28-6F03ED97A6B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nlock"/>
        </a:ext>
      </dgm:extLst>
    </dgm:pt>
    <dgm:pt modelId="{783C7A5C-A7BA-433D-9B0A-8A195447060B}" type="pres">
      <dgm:prSet presAssocID="{5E9F213B-13B1-49A7-9F28-6F03ED97A6BF}" presName="spaceRect" presStyleCnt="0"/>
      <dgm:spPr/>
    </dgm:pt>
    <dgm:pt modelId="{FCA7B2A3-752A-4C7D-AADC-817586E677B8}" type="pres">
      <dgm:prSet presAssocID="{5E9F213B-13B1-49A7-9F28-6F03ED97A6BF}" presName="parTx" presStyleLbl="revTx" presStyleIdx="2" presStyleCnt="6">
        <dgm:presLayoutVars>
          <dgm:chMax val="0"/>
          <dgm:chPref val="0"/>
        </dgm:presLayoutVars>
      </dgm:prSet>
      <dgm:spPr/>
    </dgm:pt>
    <dgm:pt modelId="{F6E667DB-FFCA-4663-B915-8AE9BAC2DAF2}" type="pres">
      <dgm:prSet presAssocID="{5E9F213B-13B1-49A7-9F28-6F03ED97A6BF}" presName="desTx" presStyleLbl="revTx" presStyleIdx="3" presStyleCnt="6">
        <dgm:presLayoutVars/>
      </dgm:prSet>
      <dgm:spPr/>
    </dgm:pt>
    <dgm:pt modelId="{E348FBB4-4A84-4AEC-8D0F-03C9B034708D}" type="pres">
      <dgm:prSet presAssocID="{EE4BBFFF-0B00-452D-9227-F025EBC89965}" presName="sibTrans" presStyleCnt="0"/>
      <dgm:spPr/>
    </dgm:pt>
    <dgm:pt modelId="{83834CCB-2DE0-4785-B308-B8DE05BA6954}" type="pres">
      <dgm:prSet presAssocID="{4784EF1C-8728-476A-BDC2-CEE77BD37A52}" presName="compNode" presStyleCnt="0"/>
      <dgm:spPr/>
    </dgm:pt>
    <dgm:pt modelId="{D283A11C-8D33-4801-BAFF-FF8B26CA3648}" type="pres">
      <dgm:prSet presAssocID="{4784EF1C-8728-476A-BDC2-CEE77BD37A52}" presName="bgRect" presStyleLbl="bgShp" presStyleIdx="2" presStyleCnt="3"/>
      <dgm:spPr/>
    </dgm:pt>
    <dgm:pt modelId="{FAAE7DB9-4DDF-4992-B691-F881FCC2DF7F}" type="pres">
      <dgm:prSet presAssocID="{4784EF1C-8728-476A-BDC2-CEE77BD37A5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bber"/>
        </a:ext>
      </dgm:extLst>
    </dgm:pt>
    <dgm:pt modelId="{E7AAB2A8-C370-4F5F-ADD4-40CB246B39C5}" type="pres">
      <dgm:prSet presAssocID="{4784EF1C-8728-476A-BDC2-CEE77BD37A52}" presName="spaceRect" presStyleCnt="0"/>
      <dgm:spPr/>
    </dgm:pt>
    <dgm:pt modelId="{4967C50F-FAA1-413A-9BC4-38F07F2A7479}" type="pres">
      <dgm:prSet presAssocID="{4784EF1C-8728-476A-BDC2-CEE77BD37A52}" presName="parTx" presStyleLbl="revTx" presStyleIdx="4" presStyleCnt="6">
        <dgm:presLayoutVars>
          <dgm:chMax val="0"/>
          <dgm:chPref val="0"/>
        </dgm:presLayoutVars>
      </dgm:prSet>
      <dgm:spPr/>
    </dgm:pt>
    <dgm:pt modelId="{BC64C2CD-2E5E-4534-BEB6-7D77ABC3B231}" type="pres">
      <dgm:prSet presAssocID="{4784EF1C-8728-476A-BDC2-CEE77BD37A52}" presName="desTx" presStyleLbl="revTx" presStyleIdx="5" presStyleCnt="6">
        <dgm:presLayoutVars/>
      </dgm:prSet>
      <dgm:spPr/>
    </dgm:pt>
  </dgm:ptLst>
  <dgm:cxnLst>
    <dgm:cxn modelId="{8B8EFE18-F847-40F2-B149-A3A8998DCB78}" srcId="{5E9F213B-13B1-49A7-9F28-6F03ED97A6BF}" destId="{A385C588-0D49-4A32-BC86-75B3E8455D74}" srcOrd="0" destOrd="0" parTransId="{54B88CFC-705A-4122-BA47-3E829D59DDAF}" sibTransId="{F8F1ED2D-7D47-4824-A1B6-27891B4899F3}"/>
    <dgm:cxn modelId="{D4CD591F-2B70-49B1-B76A-1CFF2ACBB469}" srcId="{4784EF1C-8728-476A-BDC2-CEE77BD37A52}" destId="{5EFD7E53-037D-4BE9-80E2-5A38D1A9554E}" srcOrd="0" destOrd="0" parTransId="{DAB06D8D-C487-4C48-8AD7-9A3C8211B9F1}" sibTransId="{7FDFBEE1-E64C-41F2-9FA3-90A0BA27D78F}"/>
    <dgm:cxn modelId="{871F7529-42B8-4896-A128-F745813A5392}" type="presOf" srcId="{5E9F213B-13B1-49A7-9F28-6F03ED97A6BF}" destId="{FCA7B2A3-752A-4C7D-AADC-817586E677B8}" srcOrd="0" destOrd="0" presId="urn:microsoft.com/office/officeart/2018/2/layout/IconVerticalSolidList"/>
    <dgm:cxn modelId="{CE2E0C65-E281-43CD-AD71-B8FB05C38B43}" type="presOf" srcId="{AD9B4DA3-A43E-4D48-9BD6-6632D6BCCC9E}" destId="{A83DC8AE-121D-43FA-8A8A-B50132C049A8}" srcOrd="0" destOrd="0" presId="urn:microsoft.com/office/officeart/2018/2/layout/IconVerticalSolidList"/>
    <dgm:cxn modelId="{1DE69165-EB8F-4403-A1CC-4031C70185BD}" srcId="{5E9F213B-13B1-49A7-9F28-6F03ED97A6BF}" destId="{01050AE7-7435-430E-A1C7-AA375EA6E729}" srcOrd="1" destOrd="0" parTransId="{FA15BAAB-4E5E-4067-B8B2-0EF2AA3E0205}" sibTransId="{BEB6272C-4870-4EBD-A0AE-5510EEA3A3AA}"/>
    <dgm:cxn modelId="{29E4F549-BBFD-4A83-B308-9C08202A7980}" type="presOf" srcId="{3E38F296-8709-418A-933C-C42ADFC5230C}" destId="{ECA2A86C-3A0D-496D-9A94-396C2CB340D4}" srcOrd="0" destOrd="0" presId="urn:microsoft.com/office/officeart/2018/2/layout/IconVerticalSolidList"/>
    <dgm:cxn modelId="{4E072C72-3D03-4B13-BC4B-4DEB3CBAB78F}" srcId="{AD9B4DA3-A43E-4D48-9BD6-6632D6BCCC9E}" destId="{3E38F296-8709-418A-933C-C42ADFC5230C}" srcOrd="0" destOrd="0" parTransId="{B9749E1C-6412-483E-9C3C-CCD5D299E5F5}" sibTransId="{60DAE330-0A5F-4409-9C5C-17E4F0C9C928}"/>
    <dgm:cxn modelId="{D056F077-F3A3-46BF-8403-1128C162B633}" srcId="{3E38F296-8709-418A-933C-C42ADFC5230C}" destId="{53FED9C9-851D-4EA5-8E1F-BD5FCE45BD0E}" srcOrd="1" destOrd="0" parTransId="{904A2BBE-9E9D-4969-A35D-AD42CA331F9B}" sibTransId="{9FB8E464-3B16-4429-80CE-DC0F4FE3C2B2}"/>
    <dgm:cxn modelId="{B6353680-A7F8-4656-B821-3B59F742CB49}" srcId="{AD9B4DA3-A43E-4D48-9BD6-6632D6BCCC9E}" destId="{4784EF1C-8728-476A-BDC2-CEE77BD37A52}" srcOrd="2" destOrd="0" parTransId="{FF550436-01E0-4C11-9D99-98F7A5930CA0}" sibTransId="{B5734567-8158-4D7A-8D87-3A5E3EA151FD}"/>
    <dgm:cxn modelId="{F4A90588-500F-47A3-A913-CCBCF3967E84}" srcId="{3E38F296-8709-418A-933C-C42ADFC5230C}" destId="{5D4B407B-D329-47E3-9636-D6C231B218D6}" srcOrd="0" destOrd="0" parTransId="{728144B2-421F-4711-B580-5EC0B3E796D3}" sibTransId="{10F36093-9437-415F-9DA5-6190B000D133}"/>
    <dgm:cxn modelId="{3195248A-90A1-4DA4-B2CD-04E4753CFA68}" type="presOf" srcId="{5D4B407B-D329-47E3-9636-D6C231B218D6}" destId="{CE599E68-1B86-4D1C-8AF7-7076E5A563E9}" srcOrd="0" destOrd="0" presId="urn:microsoft.com/office/officeart/2018/2/layout/IconVerticalSolidList"/>
    <dgm:cxn modelId="{4B173CA0-4A70-44FC-951E-E7B37E7B49DC}" srcId="{AD9B4DA3-A43E-4D48-9BD6-6632D6BCCC9E}" destId="{5E9F213B-13B1-49A7-9F28-6F03ED97A6BF}" srcOrd="1" destOrd="0" parTransId="{FFE91424-2B05-4907-90DF-05EBE956E975}" sibTransId="{EE4BBFFF-0B00-452D-9227-F025EBC89965}"/>
    <dgm:cxn modelId="{BD02CFB3-728F-49F9-8464-4B981BF34658}" type="presOf" srcId="{01050AE7-7435-430E-A1C7-AA375EA6E729}" destId="{F6E667DB-FFCA-4663-B915-8AE9BAC2DAF2}" srcOrd="0" destOrd="1" presId="urn:microsoft.com/office/officeart/2018/2/layout/IconVerticalSolidList"/>
    <dgm:cxn modelId="{EA15ACB9-EB70-4553-91B7-23899911F464}" type="presOf" srcId="{4784EF1C-8728-476A-BDC2-CEE77BD37A52}" destId="{4967C50F-FAA1-413A-9BC4-38F07F2A7479}" srcOrd="0" destOrd="0" presId="urn:microsoft.com/office/officeart/2018/2/layout/IconVerticalSolidList"/>
    <dgm:cxn modelId="{D1849CCA-A8E2-4B91-9FB2-B5FDC426FCAB}" type="presOf" srcId="{53FED9C9-851D-4EA5-8E1F-BD5FCE45BD0E}" destId="{CE599E68-1B86-4D1C-8AF7-7076E5A563E9}" srcOrd="0" destOrd="1" presId="urn:microsoft.com/office/officeart/2018/2/layout/IconVerticalSolidList"/>
    <dgm:cxn modelId="{30EFD5D3-7F8F-46A7-9B3D-E5356EF0DFD9}" type="presOf" srcId="{A385C588-0D49-4A32-BC86-75B3E8455D74}" destId="{F6E667DB-FFCA-4663-B915-8AE9BAC2DAF2}" srcOrd="0" destOrd="0" presId="urn:microsoft.com/office/officeart/2018/2/layout/IconVerticalSolidList"/>
    <dgm:cxn modelId="{CA79F5FF-A06F-4789-9E56-77174812CFAD}" type="presOf" srcId="{5EFD7E53-037D-4BE9-80E2-5A38D1A9554E}" destId="{BC64C2CD-2E5E-4534-BEB6-7D77ABC3B231}" srcOrd="0" destOrd="0" presId="urn:microsoft.com/office/officeart/2018/2/layout/IconVerticalSolidList"/>
    <dgm:cxn modelId="{A08FEA7F-08E2-4AAB-982B-CAAE4273BD37}" type="presParOf" srcId="{A83DC8AE-121D-43FA-8A8A-B50132C049A8}" destId="{9EC07F4A-B579-48A6-AA7D-7F7163F3493D}" srcOrd="0" destOrd="0" presId="urn:microsoft.com/office/officeart/2018/2/layout/IconVerticalSolidList"/>
    <dgm:cxn modelId="{2EBB9508-7144-48EE-952A-49810A7AA4F3}" type="presParOf" srcId="{9EC07F4A-B579-48A6-AA7D-7F7163F3493D}" destId="{E7866E50-3FA8-4B94-BD34-BA199020369F}" srcOrd="0" destOrd="0" presId="urn:microsoft.com/office/officeart/2018/2/layout/IconVerticalSolidList"/>
    <dgm:cxn modelId="{27C58D3C-C9A9-4476-8093-CF711468355B}" type="presParOf" srcId="{9EC07F4A-B579-48A6-AA7D-7F7163F3493D}" destId="{1C05A60A-4A24-4B37-A6F3-8036F3405787}" srcOrd="1" destOrd="0" presId="urn:microsoft.com/office/officeart/2018/2/layout/IconVerticalSolidList"/>
    <dgm:cxn modelId="{ADE883A0-47F2-4806-8453-C535D9DB962E}" type="presParOf" srcId="{9EC07F4A-B579-48A6-AA7D-7F7163F3493D}" destId="{B97FAEB2-005C-42D0-A38E-7E2E860E0993}" srcOrd="2" destOrd="0" presId="urn:microsoft.com/office/officeart/2018/2/layout/IconVerticalSolidList"/>
    <dgm:cxn modelId="{DA0DB3B3-C415-4ACB-84D8-93B22A400D0B}" type="presParOf" srcId="{9EC07F4A-B579-48A6-AA7D-7F7163F3493D}" destId="{ECA2A86C-3A0D-496D-9A94-396C2CB340D4}" srcOrd="3" destOrd="0" presId="urn:microsoft.com/office/officeart/2018/2/layout/IconVerticalSolidList"/>
    <dgm:cxn modelId="{69B14C4A-924C-4FC8-846F-A9A930D1D2CB}" type="presParOf" srcId="{9EC07F4A-B579-48A6-AA7D-7F7163F3493D}" destId="{CE599E68-1B86-4D1C-8AF7-7076E5A563E9}" srcOrd="4" destOrd="0" presId="urn:microsoft.com/office/officeart/2018/2/layout/IconVerticalSolidList"/>
    <dgm:cxn modelId="{26787F63-04CE-4FBE-865F-3F1285DA2F04}" type="presParOf" srcId="{A83DC8AE-121D-43FA-8A8A-B50132C049A8}" destId="{1DE5CB33-3AF9-4175-ABF7-A34D94A940E0}" srcOrd="1" destOrd="0" presId="urn:microsoft.com/office/officeart/2018/2/layout/IconVerticalSolidList"/>
    <dgm:cxn modelId="{BD5A7434-3FD0-449E-ADEA-307E9D91BFE7}" type="presParOf" srcId="{A83DC8AE-121D-43FA-8A8A-B50132C049A8}" destId="{C05F1B91-F382-450A-99A8-C66F890CFDDA}" srcOrd="2" destOrd="0" presId="urn:microsoft.com/office/officeart/2018/2/layout/IconVerticalSolidList"/>
    <dgm:cxn modelId="{5EE51FAC-1723-403D-99FC-A992829E0BE3}" type="presParOf" srcId="{C05F1B91-F382-450A-99A8-C66F890CFDDA}" destId="{B51843DC-B086-4A20-8929-E77C94A60122}" srcOrd="0" destOrd="0" presId="urn:microsoft.com/office/officeart/2018/2/layout/IconVerticalSolidList"/>
    <dgm:cxn modelId="{A10521AF-587A-4671-AD84-C2CFA11C6328}" type="presParOf" srcId="{C05F1B91-F382-450A-99A8-C66F890CFDDA}" destId="{800099B8-BD50-449A-AB14-320CA1F1CF69}" srcOrd="1" destOrd="0" presId="urn:microsoft.com/office/officeart/2018/2/layout/IconVerticalSolidList"/>
    <dgm:cxn modelId="{9155E38A-793B-4922-916E-F48CD85019A3}" type="presParOf" srcId="{C05F1B91-F382-450A-99A8-C66F890CFDDA}" destId="{783C7A5C-A7BA-433D-9B0A-8A195447060B}" srcOrd="2" destOrd="0" presId="urn:microsoft.com/office/officeart/2018/2/layout/IconVerticalSolidList"/>
    <dgm:cxn modelId="{6F4DD9D0-E8D1-4E71-90E5-235D2A604C25}" type="presParOf" srcId="{C05F1B91-F382-450A-99A8-C66F890CFDDA}" destId="{FCA7B2A3-752A-4C7D-AADC-817586E677B8}" srcOrd="3" destOrd="0" presId="urn:microsoft.com/office/officeart/2018/2/layout/IconVerticalSolidList"/>
    <dgm:cxn modelId="{B18B6692-BE08-4727-946A-D4C99F04123B}" type="presParOf" srcId="{C05F1B91-F382-450A-99A8-C66F890CFDDA}" destId="{F6E667DB-FFCA-4663-B915-8AE9BAC2DAF2}" srcOrd="4" destOrd="0" presId="urn:microsoft.com/office/officeart/2018/2/layout/IconVerticalSolidList"/>
    <dgm:cxn modelId="{A9564507-194A-4DF9-ADBF-BF9C5930ED58}" type="presParOf" srcId="{A83DC8AE-121D-43FA-8A8A-B50132C049A8}" destId="{E348FBB4-4A84-4AEC-8D0F-03C9B034708D}" srcOrd="3" destOrd="0" presId="urn:microsoft.com/office/officeart/2018/2/layout/IconVerticalSolidList"/>
    <dgm:cxn modelId="{9B7711DA-CE7D-4AE4-83F5-6684B54C8D53}" type="presParOf" srcId="{A83DC8AE-121D-43FA-8A8A-B50132C049A8}" destId="{83834CCB-2DE0-4785-B308-B8DE05BA6954}" srcOrd="4" destOrd="0" presId="urn:microsoft.com/office/officeart/2018/2/layout/IconVerticalSolidList"/>
    <dgm:cxn modelId="{A2DE122A-1D6D-4B35-8F5C-AF700FF3F79F}" type="presParOf" srcId="{83834CCB-2DE0-4785-B308-B8DE05BA6954}" destId="{D283A11C-8D33-4801-BAFF-FF8B26CA3648}" srcOrd="0" destOrd="0" presId="urn:microsoft.com/office/officeart/2018/2/layout/IconVerticalSolidList"/>
    <dgm:cxn modelId="{91CE7CD0-17C7-4CCA-BEAC-2984296533DC}" type="presParOf" srcId="{83834CCB-2DE0-4785-B308-B8DE05BA6954}" destId="{FAAE7DB9-4DDF-4992-B691-F881FCC2DF7F}" srcOrd="1" destOrd="0" presId="urn:microsoft.com/office/officeart/2018/2/layout/IconVerticalSolidList"/>
    <dgm:cxn modelId="{F36A6538-C218-4EEE-A9B8-A76426174D86}" type="presParOf" srcId="{83834CCB-2DE0-4785-B308-B8DE05BA6954}" destId="{E7AAB2A8-C370-4F5F-ADD4-40CB246B39C5}" srcOrd="2" destOrd="0" presId="urn:microsoft.com/office/officeart/2018/2/layout/IconVerticalSolidList"/>
    <dgm:cxn modelId="{578559FF-16D8-4E82-9982-2B7E4169E675}" type="presParOf" srcId="{83834CCB-2DE0-4785-B308-B8DE05BA6954}" destId="{4967C50F-FAA1-413A-9BC4-38F07F2A7479}" srcOrd="3" destOrd="0" presId="urn:microsoft.com/office/officeart/2018/2/layout/IconVerticalSolidList"/>
    <dgm:cxn modelId="{73E83AEB-54B7-4F3E-B90C-8A1C2F5F9394}" type="presParOf" srcId="{83834CCB-2DE0-4785-B308-B8DE05BA6954}" destId="{BC64C2CD-2E5E-4534-BEB6-7D77ABC3B231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43CC02-74BD-462C-A89F-DAB1FBCD175E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D3409C9-E588-4115-A968-142F914B739C}">
      <dgm:prSet/>
      <dgm:spPr/>
      <dgm:t>
        <a:bodyPr/>
        <a:lstStyle/>
        <a:p>
          <a:r>
            <a:rPr lang="en-US" b="1"/>
            <a:t>Blockgeeks</a:t>
          </a:r>
          <a:endParaRPr lang="en-US"/>
        </a:p>
      </dgm:t>
    </dgm:pt>
    <dgm:pt modelId="{5523E544-85ED-4F54-8918-FE91F8813133}" type="parTrans" cxnId="{9DA69ACE-4F14-4D9B-88CA-318C872CD213}">
      <dgm:prSet/>
      <dgm:spPr/>
      <dgm:t>
        <a:bodyPr/>
        <a:lstStyle/>
        <a:p>
          <a:endParaRPr lang="en-US"/>
        </a:p>
      </dgm:t>
    </dgm:pt>
    <dgm:pt modelId="{0EE63AF9-D80B-48E3-82AD-AC7EEC0E1D6A}" type="sibTrans" cxnId="{9DA69ACE-4F14-4D9B-88CA-318C872CD213}">
      <dgm:prSet/>
      <dgm:spPr/>
      <dgm:t>
        <a:bodyPr/>
        <a:lstStyle/>
        <a:p>
          <a:endParaRPr lang="en-US"/>
        </a:p>
      </dgm:t>
    </dgm:pt>
    <dgm:pt modelId="{760667ED-C0D3-4B4B-8B25-7BC03028250A}">
      <dgm:prSet/>
      <dgm:spPr/>
      <dgm:t>
        <a:bodyPr/>
        <a:lstStyle/>
        <a:p>
          <a:r>
            <a:rPr lang="en-US"/>
            <a:t>Title: Cryptocurrency Wallet Guide</a:t>
          </a:r>
        </a:p>
      </dgm:t>
    </dgm:pt>
    <dgm:pt modelId="{6B6468AA-F3C8-42FA-ABA7-3DE1BD73A8C8}" type="parTrans" cxnId="{9E233076-E802-4F65-9A48-93C4572FC1D8}">
      <dgm:prSet/>
      <dgm:spPr/>
      <dgm:t>
        <a:bodyPr/>
        <a:lstStyle/>
        <a:p>
          <a:endParaRPr lang="en-US"/>
        </a:p>
      </dgm:t>
    </dgm:pt>
    <dgm:pt modelId="{2CC3ADCB-C0FB-46AD-8867-53A194FB05B4}" type="sibTrans" cxnId="{9E233076-E802-4F65-9A48-93C4572FC1D8}">
      <dgm:prSet/>
      <dgm:spPr/>
      <dgm:t>
        <a:bodyPr/>
        <a:lstStyle/>
        <a:p>
          <a:endParaRPr lang="en-US"/>
        </a:p>
      </dgm:t>
    </dgm:pt>
    <dgm:pt modelId="{B3F0F590-6A99-4840-8418-56670418544D}">
      <dgm:prSet/>
      <dgm:spPr/>
      <dgm:t>
        <a:bodyPr/>
        <a:lstStyle/>
        <a:p>
          <a:r>
            <a:rPr lang="en-US"/>
            <a:t>URL: </a:t>
          </a:r>
          <a:r>
            <a:rPr lang="en-US">
              <a:hlinkClick xmlns:r="http://schemas.openxmlformats.org/officeDocument/2006/relationships" r:id="rId1"/>
            </a:rPr>
            <a:t>https://blockgeeks.com/guides/cryptocurrency-wallet-guide/</a:t>
          </a:r>
          <a:endParaRPr lang="en-US"/>
        </a:p>
      </dgm:t>
    </dgm:pt>
    <dgm:pt modelId="{C091DC98-8BB7-41AE-BAA3-22B08E860F4F}" type="parTrans" cxnId="{D0505933-CE6E-4E53-B5DB-ED0F85BA3EF7}">
      <dgm:prSet/>
      <dgm:spPr/>
      <dgm:t>
        <a:bodyPr/>
        <a:lstStyle/>
        <a:p>
          <a:endParaRPr lang="en-US"/>
        </a:p>
      </dgm:t>
    </dgm:pt>
    <dgm:pt modelId="{B056A5DE-E857-4620-A1E9-0FFB24E1460B}" type="sibTrans" cxnId="{D0505933-CE6E-4E53-B5DB-ED0F85BA3EF7}">
      <dgm:prSet/>
      <dgm:spPr/>
      <dgm:t>
        <a:bodyPr/>
        <a:lstStyle/>
        <a:p>
          <a:endParaRPr lang="en-US"/>
        </a:p>
      </dgm:t>
    </dgm:pt>
    <dgm:pt modelId="{2DA5A8D3-7255-47C9-A50F-5B4D1A6082B0}">
      <dgm:prSet/>
      <dgm:spPr/>
      <dgm:t>
        <a:bodyPr/>
        <a:lstStyle/>
        <a:p>
          <a:r>
            <a:rPr lang="en-US" b="1"/>
            <a:t>GeeksforGeeks</a:t>
          </a:r>
          <a:endParaRPr lang="en-US"/>
        </a:p>
      </dgm:t>
    </dgm:pt>
    <dgm:pt modelId="{A2A28CC7-CD55-4A99-B90B-4A85A2C3DA59}" type="parTrans" cxnId="{71564F75-EA98-437F-92D5-6F5834098948}">
      <dgm:prSet/>
      <dgm:spPr/>
      <dgm:t>
        <a:bodyPr/>
        <a:lstStyle/>
        <a:p>
          <a:endParaRPr lang="en-US"/>
        </a:p>
      </dgm:t>
    </dgm:pt>
    <dgm:pt modelId="{433E10BE-9A9C-4C01-B8FA-2C77FF64CA12}" type="sibTrans" cxnId="{71564F75-EA98-437F-92D5-6F5834098948}">
      <dgm:prSet/>
      <dgm:spPr/>
      <dgm:t>
        <a:bodyPr/>
        <a:lstStyle/>
        <a:p>
          <a:endParaRPr lang="en-US"/>
        </a:p>
      </dgm:t>
    </dgm:pt>
    <dgm:pt modelId="{578C6794-D77E-4E39-8AA9-C12996C7AEC1}">
      <dgm:prSet/>
      <dgm:spPr/>
      <dgm:t>
        <a:bodyPr/>
        <a:lstStyle/>
        <a:p>
          <a:r>
            <a:rPr lang="en-US"/>
            <a:t>Title: Blockchain Technology - Introduction</a:t>
          </a:r>
        </a:p>
      </dgm:t>
    </dgm:pt>
    <dgm:pt modelId="{9AD7117A-C252-4BA7-993B-C42C5DB901F5}" type="parTrans" cxnId="{24219CB3-CC83-4EE7-A455-B05149BFFB04}">
      <dgm:prSet/>
      <dgm:spPr/>
      <dgm:t>
        <a:bodyPr/>
        <a:lstStyle/>
        <a:p>
          <a:endParaRPr lang="en-US"/>
        </a:p>
      </dgm:t>
    </dgm:pt>
    <dgm:pt modelId="{4EC7A05D-6B0A-455D-9831-1C354F23CEB5}" type="sibTrans" cxnId="{24219CB3-CC83-4EE7-A455-B05149BFFB04}">
      <dgm:prSet/>
      <dgm:spPr/>
      <dgm:t>
        <a:bodyPr/>
        <a:lstStyle/>
        <a:p>
          <a:endParaRPr lang="en-US"/>
        </a:p>
      </dgm:t>
    </dgm:pt>
    <dgm:pt modelId="{9DE3FD42-36DD-451F-8E31-3D9B8253FBCC}">
      <dgm:prSet/>
      <dgm:spPr/>
      <dgm:t>
        <a:bodyPr/>
        <a:lstStyle/>
        <a:p>
          <a:r>
            <a:rPr lang="en-US"/>
            <a:t>URL: </a:t>
          </a:r>
          <a:r>
            <a:rPr lang="en-US">
              <a:hlinkClick xmlns:r="http://schemas.openxmlformats.org/officeDocument/2006/relationships" r:id="rId2"/>
            </a:rPr>
            <a:t>https://www.geeksforgeeks.org/blockchain-technology-introduction/</a:t>
          </a:r>
          <a:endParaRPr lang="en-US"/>
        </a:p>
      </dgm:t>
    </dgm:pt>
    <dgm:pt modelId="{54234715-11E5-4874-8EBE-EC89AC5FD643}" type="parTrans" cxnId="{24B2F397-5FBF-48FE-9209-8E74D881994F}">
      <dgm:prSet/>
      <dgm:spPr/>
      <dgm:t>
        <a:bodyPr/>
        <a:lstStyle/>
        <a:p>
          <a:endParaRPr lang="en-US"/>
        </a:p>
      </dgm:t>
    </dgm:pt>
    <dgm:pt modelId="{06BDE2CF-69A1-4740-B587-736B80FAB0A0}" type="sibTrans" cxnId="{24B2F397-5FBF-48FE-9209-8E74D881994F}">
      <dgm:prSet/>
      <dgm:spPr/>
      <dgm:t>
        <a:bodyPr/>
        <a:lstStyle/>
        <a:p>
          <a:endParaRPr lang="en-US"/>
        </a:p>
      </dgm:t>
    </dgm:pt>
    <dgm:pt modelId="{D8FC764A-A704-495B-B897-31DF98D081C1}">
      <dgm:prSet/>
      <dgm:spPr/>
      <dgm:t>
        <a:bodyPr/>
        <a:lstStyle/>
        <a:p>
          <a:r>
            <a:rPr lang="en-US" b="1"/>
            <a:t>SphereGen</a:t>
          </a:r>
          <a:endParaRPr lang="en-US"/>
        </a:p>
      </dgm:t>
    </dgm:pt>
    <dgm:pt modelId="{305788A8-6AE7-4F66-9FF3-46362D3A2548}" type="parTrans" cxnId="{CD53E959-7B6D-48DC-80ED-CA4676978F0A}">
      <dgm:prSet/>
      <dgm:spPr/>
      <dgm:t>
        <a:bodyPr/>
        <a:lstStyle/>
        <a:p>
          <a:endParaRPr lang="en-US"/>
        </a:p>
      </dgm:t>
    </dgm:pt>
    <dgm:pt modelId="{4EEE451D-4490-4E77-80B7-2162862D8AC9}" type="sibTrans" cxnId="{CD53E959-7B6D-48DC-80ED-CA4676978F0A}">
      <dgm:prSet/>
      <dgm:spPr/>
      <dgm:t>
        <a:bodyPr/>
        <a:lstStyle/>
        <a:p>
          <a:endParaRPr lang="en-US"/>
        </a:p>
      </dgm:t>
    </dgm:pt>
    <dgm:pt modelId="{FEC82EA0-1F7B-492B-835B-8490FE7338C7}">
      <dgm:prSet/>
      <dgm:spPr/>
      <dgm:t>
        <a:bodyPr/>
        <a:lstStyle/>
        <a:p>
          <a:r>
            <a:rPr lang="en-US"/>
            <a:t>Title: Blockchain Technology Basics</a:t>
          </a:r>
        </a:p>
      </dgm:t>
    </dgm:pt>
    <dgm:pt modelId="{40AD32D8-5C67-47D6-8B27-3C1F188D8943}" type="parTrans" cxnId="{A6339E88-1A71-4156-A0FA-A864DD33B0C4}">
      <dgm:prSet/>
      <dgm:spPr/>
      <dgm:t>
        <a:bodyPr/>
        <a:lstStyle/>
        <a:p>
          <a:endParaRPr lang="en-US"/>
        </a:p>
      </dgm:t>
    </dgm:pt>
    <dgm:pt modelId="{0E65FFFB-9B34-4114-A4EF-1E2700626644}" type="sibTrans" cxnId="{A6339E88-1A71-4156-A0FA-A864DD33B0C4}">
      <dgm:prSet/>
      <dgm:spPr/>
      <dgm:t>
        <a:bodyPr/>
        <a:lstStyle/>
        <a:p>
          <a:endParaRPr lang="en-US"/>
        </a:p>
      </dgm:t>
    </dgm:pt>
    <dgm:pt modelId="{FA0CC810-7ED1-47B3-8C2E-2BB9ED694BCA}">
      <dgm:prSet/>
      <dgm:spPr/>
      <dgm:t>
        <a:bodyPr/>
        <a:lstStyle/>
        <a:p>
          <a:r>
            <a:rPr lang="en-US"/>
            <a:t>URL: </a:t>
          </a:r>
          <a:r>
            <a:rPr lang="en-US">
              <a:hlinkClick xmlns:r="http://schemas.openxmlformats.org/officeDocument/2006/relationships" r:id="rId3"/>
            </a:rPr>
            <a:t>https://www.spheregen.com/blockchain-technology-basics/</a:t>
          </a:r>
          <a:endParaRPr lang="en-US"/>
        </a:p>
      </dgm:t>
    </dgm:pt>
    <dgm:pt modelId="{B3D86340-B602-4029-A2F9-067016909386}" type="parTrans" cxnId="{28518045-FB7E-49E1-A968-C98629D0B9D4}">
      <dgm:prSet/>
      <dgm:spPr/>
      <dgm:t>
        <a:bodyPr/>
        <a:lstStyle/>
        <a:p>
          <a:endParaRPr lang="en-US"/>
        </a:p>
      </dgm:t>
    </dgm:pt>
    <dgm:pt modelId="{06EEE512-070A-4FB1-ABD7-2A2B24198BE8}" type="sibTrans" cxnId="{28518045-FB7E-49E1-A968-C98629D0B9D4}">
      <dgm:prSet/>
      <dgm:spPr/>
      <dgm:t>
        <a:bodyPr/>
        <a:lstStyle/>
        <a:p>
          <a:endParaRPr lang="en-US"/>
        </a:p>
      </dgm:t>
    </dgm:pt>
    <dgm:pt modelId="{0B815E5C-F874-4009-9C8B-D65C8155683E}">
      <dgm:prSet/>
      <dgm:spPr/>
      <dgm:t>
        <a:bodyPr/>
        <a:lstStyle/>
        <a:p>
          <a:r>
            <a:rPr lang="en-US" b="1"/>
            <a:t>ResearchGate</a:t>
          </a:r>
          <a:endParaRPr lang="en-US"/>
        </a:p>
      </dgm:t>
    </dgm:pt>
    <dgm:pt modelId="{B6F6FE83-A71E-4E32-A045-17F9863C6C04}" type="parTrans" cxnId="{0A7FE292-6728-499E-B1DD-0279A2EFABBC}">
      <dgm:prSet/>
      <dgm:spPr/>
      <dgm:t>
        <a:bodyPr/>
        <a:lstStyle/>
        <a:p>
          <a:endParaRPr lang="en-US"/>
        </a:p>
      </dgm:t>
    </dgm:pt>
    <dgm:pt modelId="{A104F009-418F-4B88-93D8-E161442615D0}" type="sibTrans" cxnId="{0A7FE292-6728-499E-B1DD-0279A2EFABBC}">
      <dgm:prSet/>
      <dgm:spPr/>
      <dgm:t>
        <a:bodyPr/>
        <a:lstStyle/>
        <a:p>
          <a:endParaRPr lang="en-US"/>
        </a:p>
      </dgm:t>
    </dgm:pt>
    <dgm:pt modelId="{E1E3FA1B-BA67-43B3-99A8-5EF80862A244}">
      <dgm:prSet/>
      <dgm:spPr/>
      <dgm:t>
        <a:bodyPr/>
        <a:lstStyle/>
        <a:p>
          <a:r>
            <a:rPr lang="en-US"/>
            <a:t>Title: Simplified diagram of a blockchain</a:t>
          </a:r>
        </a:p>
      </dgm:t>
    </dgm:pt>
    <dgm:pt modelId="{FC8970D3-C26F-4A21-A11E-A09D960516D3}" type="parTrans" cxnId="{BBF24B94-99E4-44CC-A336-33622396288E}">
      <dgm:prSet/>
      <dgm:spPr/>
      <dgm:t>
        <a:bodyPr/>
        <a:lstStyle/>
        <a:p>
          <a:endParaRPr lang="en-US"/>
        </a:p>
      </dgm:t>
    </dgm:pt>
    <dgm:pt modelId="{28F059D6-0651-4391-819A-F8D83DAA37C6}" type="sibTrans" cxnId="{BBF24B94-99E4-44CC-A336-33622396288E}">
      <dgm:prSet/>
      <dgm:spPr/>
      <dgm:t>
        <a:bodyPr/>
        <a:lstStyle/>
        <a:p>
          <a:endParaRPr lang="en-US"/>
        </a:p>
      </dgm:t>
    </dgm:pt>
    <dgm:pt modelId="{D33B9C2F-BA6E-41E8-9433-C882E2778AD2}">
      <dgm:prSet/>
      <dgm:spPr/>
      <dgm:t>
        <a:bodyPr/>
        <a:lstStyle/>
        <a:p>
          <a:r>
            <a:rPr lang="en-US"/>
            <a:t>URL: </a:t>
          </a:r>
          <a:r>
            <a:rPr lang="en-US">
              <a:hlinkClick xmlns:r="http://schemas.openxmlformats.org/officeDocument/2006/relationships" r:id="rId4"/>
            </a:rPr>
            <a:t>https://www.researchgate.net/figure/Simplified-diagram-of-a-blockchain_fig1_332715800</a:t>
          </a:r>
          <a:endParaRPr lang="en-US"/>
        </a:p>
      </dgm:t>
    </dgm:pt>
    <dgm:pt modelId="{22EF0400-58BB-4E82-A466-80A35FE7CB07}" type="parTrans" cxnId="{5F26A5BC-73DD-434C-B5D2-818DC2C07E2E}">
      <dgm:prSet/>
      <dgm:spPr/>
      <dgm:t>
        <a:bodyPr/>
        <a:lstStyle/>
        <a:p>
          <a:endParaRPr lang="en-US"/>
        </a:p>
      </dgm:t>
    </dgm:pt>
    <dgm:pt modelId="{99092211-D070-4F1F-8F61-E197CD672FF3}" type="sibTrans" cxnId="{5F26A5BC-73DD-434C-B5D2-818DC2C07E2E}">
      <dgm:prSet/>
      <dgm:spPr/>
      <dgm:t>
        <a:bodyPr/>
        <a:lstStyle/>
        <a:p>
          <a:endParaRPr lang="en-US"/>
        </a:p>
      </dgm:t>
    </dgm:pt>
    <dgm:pt modelId="{6C93B011-2694-4EA0-B72D-E87F3A1B3BDF}">
      <dgm:prSet/>
      <dgm:spPr/>
      <dgm:t>
        <a:bodyPr/>
        <a:lstStyle/>
        <a:p>
          <a:r>
            <a:rPr lang="en-US" b="1"/>
            <a:t>Trenton Systems</a:t>
          </a:r>
          <a:endParaRPr lang="en-US"/>
        </a:p>
      </dgm:t>
    </dgm:pt>
    <dgm:pt modelId="{3213C5EF-FF81-4103-BB6E-CC0D0673E3FA}" type="parTrans" cxnId="{B891DCF8-52D1-45F9-B587-CE1FF1DA6969}">
      <dgm:prSet/>
      <dgm:spPr/>
      <dgm:t>
        <a:bodyPr/>
        <a:lstStyle/>
        <a:p>
          <a:endParaRPr lang="en-US"/>
        </a:p>
      </dgm:t>
    </dgm:pt>
    <dgm:pt modelId="{1FF0D521-951C-4657-AC59-932AE09E0F52}" type="sibTrans" cxnId="{B891DCF8-52D1-45F9-B587-CE1FF1DA6969}">
      <dgm:prSet/>
      <dgm:spPr/>
      <dgm:t>
        <a:bodyPr/>
        <a:lstStyle/>
        <a:p>
          <a:endParaRPr lang="en-US"/>
        </a:p>
      </dgm:t>
    </dgm:pt>
    <dgm:pt modelId="{700835C1-BF90-49B7-8690-1B8E0A3766DE}">
      <dgm:prSet/>
      <dgm:spPr/>
      <dgm:t>
        <a:bodyPr/>
        <a:lstStyle/>
        <a:p>
          <a:r>
            <a:rPr lang="en-US"/>
            <a:t>Title: Blockchain Explained: The Complete Guide - Part 1</a:t>
          </a:r>
        </a:p>
      </dgm:t>
    </dgm:pt>
    <dgm:pt modelId="{1022E284-B3F3-4FB6-9070-2C7F15948AF9}" type="parTrans" cxnId="{B3104B94-AF90-4500-9BEC-2570DB22E3A5}">
      <dgm:prSet/>
      <dgm:spPr/>
      <dgm:t>
        <a:bodyPr/>
        <a:lstStyle/>
        <a:p>
          <a:endParaRPr lang="en-US"/>
        </a:p>
      </dgm:t>
    </dgm:pt>
    <dgm:pt modelId="{EFA42918-EE66-437F-8B11-9A4E835B97B3}" type="sibTrans" cxnId="{B3104B94-AF90-4500-9BEC-2570DB22E3A5}">
      <dgm:prSet/>
      <dgm:spPr/>
      <dgm:t>
        <a:bodyPr/>
        <a:lstStyle/>
        <a:p>
          <a:endParaRPr lang="en-US"/>
        </a:p>
      </dgm:t>
    </dgm:pt>
    <dgm:pt modelId="{3A93B977-2C59-443E-9A82-B4808C4D9394}">
      <dgm:prSet/>
      <dgm:spPr/>
      <dgm:t>
        <a:bodyPr/>
        <a:lstStyle/>
        <a:p>
          <a:r>
            <a:rPr lang="en-US"/>
            <a:t>URL: </a:t>
          </a:r>
          <a:r>
            <a:rPr lang="en-US">
              <a:hlinkClick xmlns:r="http://schemas.openxmlformats.org/officeDocument/2006/relationships" r:id="rId5"/>
            </a:rPr>
            <a:t>https://www.trentonsystems.com/blog/blockchain-explained-the-complete-guide-part-1</a:t>
          </a:r>
          <a:endParaRPr lang="en-US"/>
        </a:p>
      </dgm:t>
    </dgm:pt>
    <dgm:pt modelId="{E0677DA3-2B09-4136-AF01-C73DFE31F882}" type="parTrans" cxnId="{DA423754-3B2E-46DF-BDBD-81A0293ECC4C}">
      <dgm:prSet/>
      <dgm:spPr/>
      <dgm:t>
        <a:bodyPr/>
        <a:lstStyle/>
        <a:p>
          <a:endParaRPr lang="en-US"/>
        </a:p>
      </dgm:t>
    </dgm:pt>
    <dgm:pt modelId="{430C28AC-B9C3-4962-AE5E-C9EA830649D6}" type="sibTrans" cxnId="{DA423754-3B2E-46DF-BDBD-81A0293ECC4C}">
      <dgm:prSet/>
      <dgm:spPr/>
      <dgm:t>
        <a:bodyPr/>
        <a:lstStyle/>
        <a:p>
          <a:endParaRPr lang="en-US"/>
        </a:p>
      </dgm:t>
    </dgm:pt>
    <dgm:pt modelId="{C6813227-BB88-4FFD-A71D-D1F34119121E}">
      <dgm:prSet/>
      <dgm:spPr/>
      <dgm:t>
        <a:bodyPr/>
        <a:lstStyle/>
        <a:p>
          <a:r>
            <a:rPr lang="en-US" b="1"/>
            <a:t>Simplilearn - Blockchain Tutorial</a:t>
          </a:r>
          <a:endParaRPr lang="en-US"/>
        </a:p>
      </dgm:t>
    </dgm:pt>
    <dgm:pt modelId="{C689A082-2A85-4858-A083-CD689CFE9A0C}" type="parTrans" cxnId="{B836BFCE-A304-4A33-844A-1DFA4EF9B8D9}">
      <dgm:prSet/>
      <dgm:spPr/>
      <dgm:t>
        <a:bodyPr/>
        <a:lstStyle/>
        <a:p>
          <a:endParaRPr lang="en-US"/>
        </a:p>
      </dgm:t>
    </dgm:pt>
    <dgm:pt modelId="{1BCC5759-2BC6-4094-ACD9-556A8782C219}" type="sibTrans" cxnId="{B836BFCE-A304-4A33-844A-1DFA4EF9B8D9}">
      <dgm:prSet/>
      <dgm:spPr/>
      <dgm:t>
        <a:bodyPr/>
        <a:lstStyle/>
        <a:p>
          <a:endParaRPr lang="en-US"/>
        </a:p>
      </dgm:t>
    </dgm:pt>
    <dgm:pt modelId="{4B130328-FB9E-4D15-ABFA-0C4E7C5BFD2E}">
      <dgm:prSet/>
      <dgm:spPr/>
      <dgm:t>
        <a:bodyPr/>
        <a:lstStyle/>
        <a:p>
          <a:r>
            <a:rPr lang="en-US"/>
            <a:t>Title: Blockchain Tutorial</a:t>
          </a:r>
        </a:p>
      </dgm:t>
    </dgm:pt>
    <dgm:pt modelId="{D35CB577-BCD0-4377-801B-69C655369BE5}" type="parTrans" cxnId="{3BAFD0F5-0277-4CFC-ADE3-4E1B2318DF39}">
      <dgm:prSet/>
      <dgm:spPr/>
      <dgm:t>
        <a:bodyPr/>
        <a:lstStyle/>
        <a:p>
          <a:endParaRPr lang="en-US"/>
        </a:p>
      </dgm:t>
    </dgm:pt>
    <dgm:pt modelId="{923BB591-DA86-464C-8456-06BA874F34CD}" type="sibTrans" cxnId="{3BAFD0F5-0277-4CFC-ADE3-4E1B2318DF39}">
      <dgm:prSet/>
      <dgm:spPr/>
      <dgm:t>
        <a:bodyPr/>
        <a:lstStyle/>
        <a:p>
          <a:endParaRPr lang="en-US"/>
        </a:p>
      </dgm:t>
    </dgm:pt>
    <dgm:pt modelId="{97E055BD-0F13-4BF3-9391-24423B4721D5}">
      <dgm:prSet/>
      <dgm:spPr/>
      <dgm:t>
        <a:bodyPr/>
        <a:lstStyle/>
        <a:p>
          <a:r>
            <a:rPr lang="en-US"/>
            <a:t>URL: </a:t>
          </a:r>
          <a:r>
            <a:rPr lang="en-US">
              <a:hlinkClick xmlns:r="http://schemas.openxmlformats.org/officeDocument/2006/relationships" r:id="rId6"/>
            </a:rPr>
            <a:t>https://www.simplilearn.com/tutorials/blockchain-tutorial/blockchain-technology</a:t>
          </a:r>
          <a:endParaRPr lang="en-US"/>
        </a:p>
      </dgm:t>
    </dgm:pt>
    <dgm:pt modelId="{EC6090D4-C903-4C3F-9E4E-D3C4FCFB0570}" type="parTrans" cxnId="{E2BC4091-13A6-4039-9E3F-79E7ED7F031E}">
      <dgm:prSet/>
      <dgm:spPr/>
      <dgm:t>
        <a:bodyPr/>
        <a:lstStyle/>
        <a:p>
          <a:endParaRPr lang="en-US"/>
        </a:p>
      </dgm:t>
    </dgm:pt>
    <dgm:pt modelId="{64303357-017D-41CB-99FC-9962B448A3C3}" type="sibTrans" cxnId="{E2BC4091-13A6-4039-9E3F-79E7ED7F031E}">
      <dgm:prSet/>
      <dgm:spPr/>
      <dgm:t>
        <a:bodyPr/>
        <a:lstStyle/>
        <a:p>
          <a:endParaRPr lang="en-US"/>
        </a:p>
      </dgm:t>
    </dgm:pt>
    <dgm:pt modelId="{77E78EAF-CF66-42B0-859B-4965859ACCFC}">
      <dgm:prSet/>
      <dgm:spPr/>
      <dgm:t>
        <a:bodyPr/>
        <a:lstStyle/>
        <a:p>
          <a:r>
            <a:rPr lang="en-US" b="1"/>
            <a:t>Simplilearn - Blockchain Wallet</a:t>
          </a:r>
          <a:endParaRPr lang="en-US"/>
        </a:p>
      </dgm:t>
    </dgm:pt>
    <dgm:pt modelId="{9FA3DE1E-B611-48DD-BC9E-EB88378880DA}" type="parTrans" cxnId="{1F3DE9BF-764A-43D7-AAD4-AE49CEDA04D5}">
      <dgm:prSet/>
      <dgm:spPr/>
      <dgm:t>
        <a:bodyPr/>
        <a:lstStyle/>
        <a:p>
          <a:endParaRPr lang="en-US"/>
        </a:p>
      </dgm:t>
    </dgm:pt>
    <dgm:pt modelId="{FD7B44E9-1D5F-4EE2-9D98-9033ADC13316}" type="sibTrans" cxnId="{1F3DE9BF-764A-43D7-AAD4-AE49CEDA04D5}">
      <dgm:prSet/>
      <dgm:spPr/>
      <dgm:t>
        <a:bodyPr/>
        <a:lstStyle/>
        <a:p>
          <a:endParaRPr lang="en-US"/>
        </a:p>
      </dgm:t>
    </dgm:pt>
    <dgm:pt modelId="{7540737B-75DE-4F7C-97E3-9C3A44F8D673}">
      <dgm:prSet/>
      <dgm:spPr/>
      <dgm:t>
        <a:bodyPr/>
        <a:lstStyle/>
        <a:p>
          <a:r>
            <a:rPr lang="en-US"/>
            <a:t>Title: Blockchain Wallet</a:t>
          </a:r>
        </a:p>
      </dgm:t>
    </dgm:pt>
    <dgm:pt modelId="{0FAB3689-0D46-4F3F-BCCE-085F771CC31D}" type="parTrans" cxnId="{67EB5CEF-7868-4906-8EEB-F00654A8398B}">
      <dgm:prSet/>
      <dgm:spPr/>
      <dgm:t>
        <a:bodyPr/>
        <a:lstStyle/>
        <a:p>
          <a:endParaRPr lang="en-US"/>
        </a:p>
      </dgm:t>
    </dgm:pt>
    <dgm:pt modelId="{5ABB457A-0CA5-451A-B58D-CD7050C124B8}" type="sibTrans" cxnId="{67EB5CEF-7868-4906-8EEB-F00654A8398B}">
      <dgm:prSet/>
      <dgm:spPr/>
      <dgm:t>
        <a:bodyPr/>
        <a:lstStyle/>
        <a:p>
          <a:endParaRPr lang="en-US"/>
        </a:p>
      </dgm:t>
    </dgm:pt>
    <dgm:pt modelId="{B7419B2A-895B-4D03-931D-D4140E2E64F5}">
      <dgm:prSet/>
      <dgm:spPr/>
      <dgm:t>
        <a:bodyPr/>
        <a:lstStyle/>
        <a:p>
          <a:r>
            <a:rPr lang="en-US"/>
            <a:t>URL: </a:t>
          </a:r>
          <a:r>
            <a:rPr lang="en-US">
              <a:hlinkClick xmlns:r="http://schemas.openxmlformats.org/officeDocument/2006/relationships" r:id="rId7"/>
            </a:rPr>
            <a:t>https://www.simplilearn.com/tutorials/blockchain-tutorial/blockchain-wallet</a:t>
          </a:r>
          <a:endParaRPr lang="en-US"/>
        </a:p>
      </dgm:t>
    </dgm:pt>
    <dgm:pt modelId="{BD55621C-8DF8-444E-B86E-31621491AA17}" type="parTrans" cxnId="{97D356EC-E45D-4CF5-A72D-D79CE952F2CF}">
      <dgm:prSet/>
      <dgm:spPr/>
      <dgm:t>
        <a:bodyPr/>
        <a:lstStyle/>
        <a:p>
          <a:endParaRPr lang="en-US"/>
        </a:p>
      </dgm:t>
    </dgm:pt>
    <dgm:pt modelId="{F86D44A0-1783-43D3-83F0-2A888E532B19}" type="sibTrans" cxnId="{97D356EC-E45D-4CF5-A72D-D79CE952F2CF}">
      <dgm:prSet/>
      <dgm:spPr/>
      <dgm:t>
        <a:bodyPr/>
        <a:lstStyle/>
        <a:p>
          <a:endParaRPr lang="en-US"/>
        </a:p>
      </dgm:t>
    </dgm:pt>
    <dgm:pt modelId="{141EC0AA-A6AA-41B0-A2DB-C36D21B4AC0F}">
      <dgm:prSet/>
      <dgm:spPr/>
      <dgm:t>
        <a:bodyPr/>
        <a:lstStyle/>
        <a:p>
          <a:r>
            <a:rPr lang="en-US" b="1"/>
            <a:t>Visual Studio Code</a:t>
          </a:r>
          <a:endParaRPr lang="en-US"/>
        </a:p>
      </dgm:t>
    </dgm:pt>
    <dgm:pt modelId="{A33AE0DC-8B4C-4D63-BCB9-A4FA368C04FA}" type="parTrans" cxnId="{92B845C7-5739-4083-A3CB-052C62D63691}">
      <dgm:prSet/>
      <dgm:spPr/>
      <dgm:t>
        <a:bodyPr/>
        <a:lstStyle/>
        <a:p>
          <a:endParaRPr lang="en-US"/>
        </a:p>
      </dgm:t>
    </dgm:pt>
    <dgm:pt modelId="{AA5C8C72-0B06-481E-BF7D-887887BDF774}" type="sibTrans" cxnId="{92B845C7-5739-4083-A3CB-052C62D63691}">
      <dgm:prSet/>
      <dgm:spPr/>
      <dgm:t>
        <a:bodyPr/>
        <a:lstStyle/>
        <a:p>
          <a:endParaRPr lang="en-US"/>
        </a:p>
      </dgm:t>
    </dgm:pt>
    <dgm:pt modelId="{CE6F5C16-7218-46A2-9DD7-B254149C57EF}">
      <dgm:prSet/>
      <dgm:spPr/>
      <dgm:t>
        <a:bodyPr/>
        <a:lstStyle/>
        <a:p>
          <a:r>
            <a:rPr lang="en-US"/>
            <a:t>Title: Visual Studio Code</a:t>
          </a:r>
        </a:p>
      </dgm:t>
    </dgm:pt>
    <dgm:pt modelId="{8391B838-F97D-40F0-9A6E-ADE2678B6CB1}" type="parTrans" cxnId="{F8264911-5ED3-45CC-93C1-89FFD472FB1A}">
      <dgm:prSet/>
      <dgm:spPr/>
      <dgm:t>
        <a:bodyPr/>
        <a:lstStyle/>
        <a:p>
          <a:endParaRPr lang="en-US"/>
        </a:p>
      </dgm:t>
    </dgm:pt>
    <dgm:pt modelId="{8B817E3B-A546-42EC-8274-B5CD353938A9}" type="sibTrans" cxnId="{F8264911-5ED3-45CC-93C1-89FFD472FB1A}">
      <dgm:prSet/>
      <dgm:spPr/>
      <dgm:t>
        <a:bodyPr/>
        <a:lstStyle/>
        <a:p>
          <a:endParaRPr lang="en-US"/>
        </a:p>
      </dgm:t>
    </dgm:pt>
    <dgm:pt modelId="{D9E14EB4-CA2E-46C9-A80E-6497D106F6B7}">
      <dgm:prSet/>
      <dgm:spPr/>
      <dgm:t>
        <a:bodyPr/>
        <a:lstStyle/>
        <a:p>
          <a:r>
            <a:rPr lang="en-US"/>
            <a:t>URL: </a:t>
          </a:r>
          <a:r>
            <a:rPr lang="en-US">
              <a:hlinkClick xmlns:r="http://schemas.openxmlformats.org/officeDocument/2006/relationships" r:id="rId8"/>
            </a:rPr>
            <a:t>https://code.visualstudio.com/</a:t>
          </a:r>
          <a:endParaRPr lang="en-US"/>
        </a:p>
      </dgm:t>
    </dgm:pt>
    <dgm:pt modelId="{5D875CA8-1675-4211-B94D-366AF6C8D806}" type="parTrans" cxnId="{FF94B8C3-B1FB-4392-B508-D0E7877D4B5C}">
      <dgm:prSet/>
      <dgm:spPr/>
      <dgm:t>
        <a:bodyPr/>
        <a:lstStyle/>
        <a:p>
          <a:endParaRPr lang="en-US"/>
        </a:p>
      </dgm:t>
    </dgm:pt>
    <dgm:pt modelId="{BA1913D1-5240-4C85-B7B2-CCF466390010}" type="sibTrans" cxnId="{FF94B8C3-B1FB-4392-B508-D0E7877D4B5C}">
      <dgm:prSet/>
      <dgm:spPr/>
      <dgm:t>
        <a:bodyPr/>
        <a:lstStyle/>
        <a:p>
          <a:endParaRPr lang="en-US"/>
        </a:p>
      </dgm:t>
    </dgm:pt>
    <dgm:pt modelId="{225D5A03-9DB5-4BA3-B9BA-961E31D0877F}">
      <dgm:prSet/>
      <dgm:spPr/>
      <dgm:t>
        <a:bodyPr/>
        <a:lstStyle/>
        <a:p>
          <a:r>
            <a:rPr lang="en-US" b="1"/>
            <a:t>Python Official Website</a:t>
          </a:r>
          <a:endParaRPr lang="en-US"/>
        </a:p>
      </dgm:t>
    </dgm:pt>
    <dgm:pt modelId="{66B004AD-21DF-496B-9E4F-637F85696962}" type="parTrans" cxnId="{3318CCEF-C8C6-4FA5-84A2-2B73D8B4AB98}">
      <dgm:prSet/>
      <dgm:spPr/>
      <dgm:t>
        <a:bodyPr/>
        <a:lstStyle/>
        <a:p>
          <a:endParaRPr lang="en-US"/>
        </a:p>
      </dgm:t>
    </dgm:pt>
    <dgm:pt modelId="{57A6869A-9BA9-44FC-8A0E-55B8257A91BB}" type="sibTrans" cxnId="{3318CCEF-C8C6-4FA5-84A2-2B73D8B4AB98}">
      <dgm:prSet/>
      <dgm:spPr/>
      <dgm:t>
        <a:bodyPr/>
        <a:lstStyle/>
        <a:p>
          <a:endParaRPr lang="en-US"/>
        </a:p>
      </dgm:t>
    </dgm:pt>
    <dgm:pt modelId="{8AC0485D-5EAB-4CDA-8BC5-886D08F65CD5}">
      <dgm:prSet/>
      <dgm:spPr/>
      <dgm:t>
        <a:bodyPr/>
        <a:lstStyle/>
        <a:p>
          <a:r>
            <a:rPr lang="en-US"/>
            <a:t>Title: Python</a:t>
          </a:r>
        </a:p>
      </dgm:t>
    </dgm:pt>
    <dgm:pt modelId="{965BCACD-3776-407B-B66A-BD673CA7CD0C}" type="parTrans" cxnId="{C926D3D4-465E-4549-9A9C-0C09D45BD98A}">
      <dgm:prSet/>
      <dgm:spPr/>
      <dgm:t>
        <a:bodyPr/>
        <a:lstStyle/>
        <a:p>
          <a:endParaRPr lang="en-US"/>
        </a:p>
      </dgm:t>
    </dgm:pt>
    <dgm:pt modelId="{9A14276E-140B-462D-918B-1D69AB4C020C}" type="sibTrans" cxnId="{C926D3D4-465E-4549-9A9C-0C09D45BD98A}">
      <dgm:prSet/>
      <dgm:spPr/>
      <dgm:t>
        <a:bodyPr/>
        <a:lstStyle/>
        <a:p>
          <a:endParaRPr lang="en-US"/>
        </a:p>
      </dgm:t>
    </dgm:pt>
    <dgm:pt modelId="{2C270548-9610-4B97-A66E-623316ECA060}">
      <dgm:prSet/>
      <dgm:spPr/>
      <dgm:t>
        <a:bodyPr/>
        <a:lstStyle/>
        <a:p>
          <a:r>
            <a:rPr lang="en-US"/>
            <a:t>URL: </a:t>
          </a:r>
          <a:r>
            <a:rPr lang="en-US">
              <a:hlinkClick xmlns:r="http://schemas.openxmlformats.org/officeDocument/2006/relationships" r:id="rId9"/>
            </a:rPr>
            <a:t>https://www.python.org/</a:t>
          </a:r>
          <a:endParaRPr lang="en-US"/>
        </a:p>
      </dgm:t>
    </dgm:pt>
    <dgm:pt modelId="{B4BA435D-203B-4E9A-90E0-C6DDBB6F0079}" type="parTrans" cxnId="{586F619F-6DAD-453C-A42C-1B6E7FFFF06B}">
      <dgm:prSet/>
      <dgm:spPr/>
      <dgm:t>
        <a:bodyPr/>
        <a:lstStyle/>
        <a:p>
          <a:endParaRPr lang="en-US"/>
        </a:p>
      </dgm:t>
    </dgm:pt>
    <dgm:pt modelId="{D88AF778-01EB-4742-A36E-112D91D2E640}" type="sibTrans" cxnId="{586F619F-6DAD-453C-A42C-1B6E7FFFF06B}">
      <dgm:prSet/>
      <dgm:spPr/>
      <dgm:t>
        <a:bodyPr/>
        <a:lstStyle/>
        <a:p>
          <a:endParaRPr lang="en-US"/>
        </a:p>
      </dgm:t>
    </dgm:pt>
    <dgm:pt modelId="{C13AADD3-829D-4D3E-A873-D9886DE3853D}" type="pres">
      <dgm:prSet presAssocID="{E543CC02-74BD-462C-A89F-DAB1FBCD175E}" presName="Name0" presStyleCnt="0">
        <dgm:presLayoutVars>
          <dgm:dir/>
          <dgm:animLvl val="lvl"/>
          <dgm:resizeHandles val="exact"/>
        </dgm:presLayoutVars>
      </dgm:prSet>
      <dgm:spPr/>
    </dgm:pt>
    <dgm:pt modelId="{58D886DB-69A1-4D97-B61D-F73F228C1584}" type="pres">
      <dgm:prSet presAssocID="{5D3409C9-E588-4115-A968-142F914B739C}" presName="linNode" presStyleCnt="0"/>
      <dgm:spPr/>
    </dgm:pt>
    <dgm:pt modelId="{B73EB81B-96A3-4F94-B041-7DF40CB19F3F}" type="pres">
      <dgm:prSet presAssocID="{5D3409C9-E588-4115-A968-142F914B739C}" presName="parentText" presStyleLbl="node1" presStyleIdx="0" presStyleCnt="9">
        <dgm:presLayoutVars>
          <dgm:chMax val="1"/>
          <dgm:bulletEnabled val="1"/>
        </dgm:presLayoutVars>
      </dgm:prSet>
      <dgm:spPr/>
    </dgm:pt>
    <dgm:pt modelId="{8B779334-8B1E-4295-A88A-F60A1FCE26F8}" type="pres">
      <dgm:prSet presAssocID="{5D3409C9-E588-4115-A968-142F914B739C}" presName="descendantText" presStyleLbl="alignAccFollowNode1" presStyleIdx="0" presStyleCnt="9">
        <dgm:presLayoutVars>
          <dgm:bulletEnabled val="1"/>
        </dgm:presLayoutVars>
      </dgm:prSet>
      <dgm:spPr/>
    </dgm:pt>
    <dgm:pt modelId="{A274BF2E-FB11-466B-A22A-4ADDA39C5410}" type="pres">
      <dgm:prSet presAssocID="{0EE63AF9-D80B-48E3-82AD-AC7EEC0E1D6A}" presName="sp" presStyleCnt="0"/>
      <dgm:spPr/>
    </dgm:pt>
    <dgm:pt modelId="{655C26A9-1E0D-4DA7-8463-8DA414BEA9CA}" type="pres">
      <dgm:prSet presAssocID="{2DA5A8D3-7255-47C9-A50F-5B4D1A6082B0}" presName="linNode" presStyleCnt="0"/>
      <dgm:spPr/>
    </dgm:pt>
    <dgm:pt modelId="{100DEA6B-F0B6-4CB3-9BF4-B36ADD84D476}" type="pres">
      <dgm:prSet presAssocID="{2DA5A8D3-7255-47C9-A50F-5B4D1A6082B0}" presName="parentText" presStyleLbl="node1" presStyleIdx="1" presStyleCnt="9">
        <dgm:presLayoutVars>
          <dgm:chMax val="1"/>
          <dgm:bulletEnabled val="1"/>
        </dgm:presLayoutVars>
      </dgm:prSet>
      <dgm:spPr/>
    </dgm:pt>
    <dgm:pt modelId="{E871B5AB-E0F9-485E-BE94-7842CAFC6094}" type="pres">
      <dgm:prSet presAssocID="{2DA5A8D3-7255-47C9-A50F-5B4D1A6082B0}" presName="descendantText" presStyleLbl="alignAccFollowNode1" presStyleIdx="1" presStyleCnt="9">
        <dgm:presLayoutVars>
          <dgm:bulletEnabled val="1"/>
        </dgm:presLayoutVars>
      </dgm:prSet>
      <dgm:spPr/>
    </dgm:pt>
    <dgm:pt modelId="{279C9FDB-B248-41A1-BB05-94544DC20B4A}" type="pres">
      <dgm:prSet presAssocID="{433E10BE-9A9C-4C01-B8FA-2C77FF64CA12}" presName="sp" presStyleCnt="0"/>
      <dgm:spPr/>
    </dgm:pt>
    <dgm:pt modelId="{6D806E04-520B-4D1B-913F-032F1E0B395C}" type="pres">
      <dgm:prSet presAssocID="{D8FC764A-A704-495B-B897-31DF98D081C1}" presName="linNode" presStyleCnt="0"/>
      <dgm:spPr/>
    </dgm:pt>
    <dgm:pt modelId="{BEAB55F8-1566-4832-9E9C-729D3A5C5B8B}" type="pres">
      <dgm:prSet presAssocID="{D8FC764A-A704-495B-B897-31DF98D081C1}" presName="parentText" presStyleLbl="node1" presStyleIdx="2" presStyleCnt="9">
        <dgm:presLayoutVars>
          <dgm:chMax val="1"/>
          <dgm:bulletEnabled val="1"/>
        </dgm:presLayoutVars>
      </dgm:prSet>
      <dgm:spPr/>
    </dgm:pt>
    <dgm:pt modelId="{79C94FD5-0F3C-4956-9AEF-EF22E6157CD6}" type="pres">
      <dgm:prSet presAssocID="{D8FC764A-A704-495B-B897-31DF98D081C1}" presName="descendantText" presStyleLbl="alignAccFollowNode1" presStyleIdx="2" presStyleCnt="9">
        <dgm:presLayoutVars>
          <dgm:bulletEnabled val="1"/>
        </dgm:presLayoutVars>
      </dgm:prSet>
      <dgm:spPr/>
    </dgm:pt>
    <dgm:pt modelId="{489C0A14-4E2A-4F87-B927-6C226429F5CE}" type="pres">
      <dgm:prSet presAssocID="{4EEE451D-4490-4E77-80B7-2162862D8AC9}" presName="sp" presStyleCnt="0"/>
      <dgm:spPr/>
    </dgm:pt>
    <dgm:pt modelId="{CB02BB2D-3D49-4A7A-96C8-1C242C4D6E4C}" type="pres">
      <dgm:prSet presAssocID="{0B815E5C-F874-4009-9C8B-D65C8155683E}" presName="linNode" presStyleCnt="0"/>
      <dgm:spPr/>
    </dgm:pt>
    <dgm:pt modelId="{32AC66C3-EF3B-4A83-AAF4-A206F13DEDBF}" type="pres">
      <dgm:prSet presAssocID="{0B815E5C-F874-4009-9C8B-D65C8155683E}" presName="parentText" presStyleLbl="node1" presStyleIdx="3" presStyleCnt="9">
        <dgm:presLayoutVars>
          <dgm:chMax val="1"/>
          <dgm:bulletEnabled val="1"/>
        </dgm:presLayoutVars>
      </dgm:prSet>
      <dgm:spPr/>
    </dgm:pt>
    <dgm:pt modelId="{B1D51EEF-3BC6-4281-A50E-9302CB4FFDED}" type="pres">
      <dgm:prSet presAssocID="{0B815E5C-F874-4009-9C8B-D65C8155683E}" presName="descendantText" presStyleLbl="alignAccFollowNode1" presStyleIdx="3" presStyleCnt="9">
        <dgm:presLayoutVars>
          <dgm:bulletEnabled val="1"/>
        </dgm:presLayoutVars>
      </dgm:prSet>
      <dgm:spPr/>
    </dgm:pt>
    <dgm:pt modelId="{95A89B2D-AA49-492C-BD46-419F1A43BD96}" type="pres">
      <dgm:prSet presAssocID="{A104F009-418F-4B88-93D8-E161442615D0}" presName="sp" presStyleCnt="0"/>
      <dgm:spPr/>
    </dgm:pt>
    <dgm:pt modelId="{C485FE41-FC3C-4330-B7DD-D33A64B904C5}" type="pres">
      <dgm:prSet presAssocID="{6C93B011-2694-4EA0-B72D-E87F3A1B3BDF}" presName="linNode" presStyleCnt="0"/>
      <dgm:spPr/>
    </dgm:pt>
    <dgm:pt modelId="{E3318425-6782-4997-AD2F-562C98C295E8}" type="pres">
      <dgm:prSet presAssocID="{6C93B011-2694-4EA0-B72D-E87F3A1B3BDF}" presName="parentText" presStyleLbl="node1" presStyleIdx="4" presStyleCnt="9">
        <dgm:presLayoutVars>
          <dgm:chMax val="1"/>
          <dgm:bulletEnabled val="1"/>
        </dgm:presLayoutVars>
      </dgm:prSet>
      <dgm:spPr/>
    </dgm:pt>
    <dgm:pt modelId="{FD73BD83-DE7E-4A77-9705-5A54C4C84278}" type="pres">
      <dgm:prSet presAssocID="{6C93B011-2694-4EA0-B72D-E87F3A1B3BDF}" presName="descendantText" presStyleLbl="alignAccFollowNode1" presStyleIdx="4" presStyleCnt="9">
        <dgm:presLayoutVars>
          <dgm:bulletEnabled val="1"/>
        </dgm:presLayoutVars>
      </dgm:prSet>
      <dgm:spPr/>
    </dgm:pt>
    <dgm:pt modelId="{50460E85-4EBC-4698-8932-6C69CE38439D}" type="pres">
      <dgm:prSet presAssocID="{1FF0D521-951C-4657-AC59-932AE09E0F52}" presName="sp" presStyleCnt="0"/>
      <dgm:spPr/>
    </dgm:pt>
    <dgm:pt modelId="{EBFA1CE9-44A4-441B-9499-9EA5966F402D}" type="pres">
      <dgm:prSet presAssocID="{C6813227-BB88-4FFD-A71D-D1F34119121E}" presName="linNode" presStyleCnt="0"/>
      <dgm:spPr/>
    </dgm:pt>
    <dgm:pt modelId="{D908C739-0107-47A6-BA88-565018CB2A81}" type="pres">
      <dgm:prSet presAssocID="{C6813227-BB88-4FFD-A71D-D1F34119121E}" presName="parentText" presStyleLbl="node1" presStyleIdx="5" presStyleCnt="9">
        <dgm:presLayoutVars>
          <dgm:chMax val="1"/>
          <dgm:bulletEnabled val="1"/>
        </dgm:presLayoutVars>
      </dgm:prSet>
      <dgm:spPr/>
    </dgm:pt>
    <dgm:pt modelId="{18A24D7D-EABD-4B26-A5CF-BBDD2E162D36}" type="pres">
      <dgm:prSet presAssocID="{C6813227-BB88-4FFD-A71D-D1F34119121E}" presName="descendantText" presStyleLbl="alignAccFollowNode1" presStyleIdx="5" presStyleCnt="9">
        <dgm:presLayoutVars>
          <dgm:bulletEnabled val="1"/>
        </dgm:presLayoutVars>
      </dgm:prSet>
      <dgm:spPr/>
    </dgm:pt>
    <dgm:pt modelId="{0812856F-4422-409A-853B-F2600503ECFC}" type="pres">
      <dgm:prSet presAssocID="{1BCC5759-2BC6-4094-ACD9-556A8782C219}" presName="sp" presStyleCnt="0"/>
      <dgm:spPr/>
    </dgm:pt>
    <dgm:pt modelId="{7965128A-403C-494E-9954-D173F4939A67}" type="pres">
      <dgm:prSet presAssocID="{77E78EAF-CF66-42B0-859B-4965859ACCFC}" presName="linNode" presStyleCnt="0"/>
      <dgm:spPr/>
    </dgm:pt>
    <dgm:pt modelId="{50D26ADB-1258-4E7E-8F6B-1AAD93C84FF8}" type="pres">
      <dgm:prSet presAssocID="{77E78EAF-CF66-42B0-859B-4965859ACCFC}" presName="parentText" presStyleLbl="node1" presStyleIdx="6" presStyleCnt="9">
        <dgm:presLayoutVars>
          <dgm:chMax val="1"/>
          <dgm:bulletEnabled val="1"/>
        </dgm:presLayoutVars>
      </dgm:prSet>
      <dgm:spPr/>
    </dgm:pt>
    <dgm:pt modelId="{A71744BF-129D-4429-AC5E-4EBC1071A8A5}" type="pres">
      <dgm:prSet presAssocID="{77E78EAF-CF66-42B0-859B-4965859ACCFC}" presName="descendantText" presStyleLbl="alignAccFollowNode1" presStyleIdx="6" presStyleCnt="9">
        <dgm:presLayoutVars>
          <dgm:bulletEnabled val="1"/>
        </dgm:presLayoutVars>
      </dgm:prSet>
      <dgm:spPr/>
    </dgm:pt>
    <dgm:pt modelId="{FE310D7D-5276-49CA-A77E-0DD1448F4697}" type="pres">
      <dgm:prSet presAssocID="{FD7B44E9-1D5F-4EE2-9D98-9033ADC13316}" presName="sp" presStyleCnt="0"/>
      <dgm:spPr/>
    </dgm:pt>
    <dgm:pt modelId="{A2785874-0A71-4981-9702-119A0F555F25}" type="pres">
      <dgm:prSet presAssocID="{141EC0AA-A6AA-41B0-A2DB-C36D21B4AC0F}" presName="linNode" presStyleCnt="0"/>
      <dgm:spPr/>
    </dgm:pt>
    <dgm:pt modelId="{8A8F0459-CD3C-4DA0-A63C-CAF1A55B6ABB}" type="pres">
      <dgm:prSet presAssocID="{141EC0AA-A6AA-41B0-A2DB-C36D21B4AC0F}" presName="parentText" presStyleLbl="node1" presStyleIdx="7" presStyleCnt="9">
        <dgm:presLayoutVars>
          <dgm:chMax val="1"/>
          <dgm:bulletEnabled val="1"/>
        </dgm:presLayoutVars>
      </dgm:prSet>
      <dgm:spPr/>
    </dgm:pt>
    <dgm:pt modelId="{3ECC8436-9C14-4EAC-BEED-9B58957AD1BF}" type="pres">
      <dgm:prSet presAssocID="{141EC0AA-A6AA-41B0-A2DB-C36D21B4AC0F}" presName="descendantText" presStyleLbl="alignAccFollowNode1" presStyleIdx="7" presStyleCnt="9">
        <dgm:presLayoutVars>
          <dgm:bulletEnabled val="1"/>
        </dgm:presLayoutVars>
      </dgm:prSet>
      <dgm:spPr/>
    </dgm:pt>
    <dgm:pt modelId="{8C7D1A96-623E-41CC-AF14-C701012E8A8A}" type="pres">
      <dgm:prSet presAssocID="{AA5C8C72-0B06-481E-BF7D-887887BDF774}" presName="sp" presStyleCnt="0"/>
      <dgm:spPr/>
    </dgm:pt>
    <dgm:pt modelId="{E9C27314-A0AE-44AC-9784-74D3BEDD886E}" type="pres">
      <dgm:prSet presAssocID="{225D5A03-9DB5-4BA3-B9BA-961E31D0877F}" presName="linNode" presStyleCnt="0"/>
      <dgm:spPr/>
    </dgm:pt>
    <dgm:pt modelId="{CCD8E5B7-AB15-42B8-A915-C2B824F1F430}" type="pres">
      <dgm:prSet presAssocID="{225D5A03-9DB5-4BA3-B9BA-961E31D0877F}" presName="parentText" presStyleLbl="node1" presStyleIdx="8" presStyleCnt="9">
        <dgm:presLayoutVars>
          <dgm:chMax val="1"/>
          <dgm:bulletEnabled val="1"/>
        </dgm:presLayoutVars>
      </dgm:prSet>
      <dgm:spPr/>
    </dgm:pt>
    <dgm:pt modelId="{1418A812-4FEE-49E9-8044-7D55799CA2A9}" type="pres">
      <dgm:prSet presAssocID="{225D5A03-9DB5-4BA3-B9BA-961E31D0877F}" presName="descendantText" presStyleLbl="alignAccFollowNode1" presStyleIdx="8" presStyleCnt="9">
        <dgm:presLayoutVars>
          <dgm:bulletEnabled val="1"/>
        </dgm:presLayoutVars>
      </dgm:prSet>
      <dgm:spPr/>
    </dgm:pt>
  </dgm:ptLst>
  <dgm:cxnLst>
    <dgm:cxn modelId="{985DC010-D45A-4457-9AE8-75E615428BEE}" type="presOf" srcId="{7540737B-75DE-4F7C-97E3-9C3A44F8D673}" destId="{A71744BF-129D-4429-AC5E-4EBC1071A8A5}" srcOrd="0" destOrd="0" presId="urn:microsoft.com/office/officeart/2005/8/layout/vList5"/>
    <dgm:cxn modelId="{F8264911-5ED3-45CC-93C1-89FFD472FB1A}" srcId="{141EC0AA-A6AA-41B0-A2DB-C36D21B4AC0F}" destId="{CE6F5C16-7218-46A2-9DD7-B254149C57EF}" srcOrd="0" destOrd="0" parTransId="{8391B838-F97D-40F0-9A6E-ADE2678B6CB1}" sibTransId="{8B817E3B-A546-42EC-8274-B5CD353938A9}"/>
    <dgm:cxn modelId="{1F8CAC25-DE2A-41DD-85F8-8E355571AFC5}" type="presOf" srcId="{B3F0F590-6A99-4840-8418-56670418544D}" destId="{8B779334-8B1E-4295-A88A-F60A1FCE26F8}" srcOrd="0" destOrd="1" presId="urn:microsoft.com/office/officeart/2005/8/layout/vList5"/>
    <dgm:cxn modelId="{EFFB3132-AF4D-4A1F-9161-0D216F15619C}" type="presOf" srcId="{FEC82EA0-1F7B-492B-835B-8490FE7338C7}" destId="{79C94FD5-0F3C-4956-9AEF-EF22E6157CD6}" srcOrd="0" destOrd="0" presId="urn:microsoft.com/office/officeart/2005/8/layout/vList5"/>
    <dgm:cxn modelId="{D0505933-CE6E-4E53-B5DB-ED0F85BA3EF7}" srcId="{5D3409C9-E588-4115-A968-142F914B739C}" destId="{B3F0F590-6A99-4840-8418-56670418544D}" srcOrd="1" destOrd="0" parTransId="{C091DC98-8BB7-41AE-BAA3-22B08E860F4F}" sibTransId="{B056A5DE-E857-4620-A1E9-0FFB24E1460B}"/>
    <dgm:cxn modelId="{A89A7C3F-9578-48D8-9E73-EF0946B99B35}" type="presOf" srcId="{2C270548-9610-4B97-A66E-623316ECA060}" destId="{1418A812-4FEE-49E9-8044-7D55799CA2A9}" srcOrd="0" destOrd="1" presId="urn:microsoft.com/office/officeart/2005/8/layout/vList5"/>
    <dgm:cxn modelId="{63E16D5D-9B42-4F3B-A94C-059A91E045DC}" type="presOf" srcId="{D9E14EB4-CA2E-46C9-A80E-6497D106F6B7}" destId="{3ECC8436-9C14-4EAC-BEED-9B58957AD1BF}" srcOrd="0" destOrd="1" presId="urn:microsoft.com/office/officeart/2005/8/layout/vList5"/>
    <dgm:cxn modelId="{5CE5DB62-D4C5-440A-A396-2A11D24D0F95}" type="presOf" srcId="{E543CC02-74BD-462C-A89F-DAB1FBCD175E}" destId="{C13AADD3-829D-4D3E-A873-D9886DE3853D}" srcOrd="0" destOrd="0" presId="urn:microsoft.com/office/officeart/2005/8/layout/vList5"/>
    <dgm:cxn modelId="{28518045-FB7E-49E1-A968-C98629D0B9D4}" srcId="{D8FC764A-A704-495B-B897-31DF98D081C1}" destId="{FA0CC810-7ED1-47B3-8C2E-2BB9ED694BCA}" srcOrd="1" destOrd="0" parTransId="{B3D86340-B602-4029-A2F9-067016909386}" sibTransId="{06EEE512-070A-4FB1-ABD7-2A2B24198BE8}"/>
    <dgm:cxn modelId="{91F0364C-4AF1-46BD-8D13-43DEDFD5C0A0}" type="presOf" srcId="{225D5A03-9DB5-4BA3-B9BA-961E31D0877F}" destId="{CCD8E5B7-AB15-42B8-A915-C2B824F1F430}" srcOrd="0" destOrd="0" presId="urn:microsoft.com/office/officeart/2005/8/layout/vList5"/>
    <dgm:cxn modelId="{0D4F5C4C-919D-4907-A76C-594135FB8139}" type="presOf" srcId="{141EC0AA-A6AA-41B0-A2DB-C36D21B4AC0F}" destId="{8A8F0459-CD3C-4DA0-A63C-CAF1A55B6ABB}" srcOrd="0" destOrd="0" presId="urn:microsoft.com/office/officeart/2005/8/layout/vList5"/>
    <dgm:cxn modelId="{CFB48170-8E82-4076-A5A9-20FA25B19328}" type="presOf" srcId="{B7419B2A-895B-4D03-931D-D4140E2E64F5}" destId="{A71744BF-129D-4429-AC5E-4EBC1071A8A5}" srcOrd="0" destOrd="1" presId="urn:microsoft.com/office/officeart/2005/8/layout/vList5"/>
    <dgm:cxn modelId="{8780BA51-A020-4A9C-B6BE-AAAA97C3ACB6}" type="presOf" srcId="{E1E3FA1B-BA67-43B3-99A8-5EF80862A244}" destId="{B1D51EEF-3BC6-4281-A50E-9302CB4FFDED}" srcOrd="0" destOrd="0" presId="urn:microsoft.com/office/officeart/2005/8/layout/vList5"/>
    <dgm:cxn modelId="{DA423754-3B2E-46DF-BDBD-81A0293ECC4C}" srcId="{6C93B011-2694-4EA0-B72D-E87F3A1B3BDF}" destId="{3A93B977-2C59-443E-9A82-B4808C4D9394}" srcOrd="1" destOrd="0" parTransId="{E0677DA3-2B09-4136-AF01-C73DFE31F882}" sibTransId="{430C28AC-B9C3-4962-AE5E-C9EA830649D6}"/>
    <dgm:cxn modelId="{71564F75-EA98-437F-92D5-6F5834098948}" srcId="{E543CC02-74BD-462C-A89F-DAB1FBCD175E}" destId="{2DA5A8D3-7255-47C9-A50F-5B4D1A6082B0}" srcOrd="1" destOrd="0" parTransId="{A2A28CC7-CD55-4A99-B90B-4A85A2C3DA59}" sibTransId="{433E10BE-9A9C-4C01-B8FA-2C77FF64CA12}"/>
    <dgm:cxn modelId="{9E233076-E802-4F65-9A48-93C4572FC1D8}" srcId="{5D3409C9-E588-4115-A968-142F914B739C}" destId="{760667ED-C0D3-4B4B-8B25-7BC03028250A}" srcOrd="0" destOrd="0" parTransId="{6B6468AA-F3C8-42FA-ABA7-3DE1BD73A8C8}" sibTransId="{2CC3ADCB-C0FB-46AD-8867-53A194FB05B4}"/>
    <dgm:cxn modelId="{7225AA58-115D-405E-BF80-CC3AC1B8FF7F}" type="presOf" srcId="{C6813227-BB88-4FFD-A71D-D1F34119121E}" destId="{D908C739-0107-47A6-BA88-565018CB2A81}" srcOrd="0" destOrd="0" presId="urn:microsoft.com/office/officeart/2005/8/layout/vList5"/>
    <dgm:cxn modelId="{CD53E959-7B6D-48DC-80ED-CA4676978F0A}" srcId="{E543CC02-74BD-462C-A89F-DAB1FBCD175E}" destId="{D8FC764A-A704-495B-B897-31DF98D081C1}" srcOrd="2" destOrd="0" parTransId="{305788A8-6AE7-4F66-9FF3-46362D3A2548}" sibTransId="{4EEE451D-4490-4E77-80B7-2162862D8AC9}"/>
    <dgm:cxn modelId="{A6339E88-1A71-4156-A0FA-A864DD33B0C4}" srcId="{D8FC764A-A704-495B-B897-31DF98D081C1}" destId="{FEC82EA0-1F7B-492B-835B-8490FE7338C7}" srcOrd="0" destOrd="0" parTransId="{40AD32D8-5C67-47D6-8B27-3C1F188D8943}" sibTransId="{0E65FFFB-9B34-4114-A4EF-1E2700626644}"/>
    <dgm:cxn modelId="{E2BC4091-13A6-4039-9E3F-79E7ED7F031E}" srcId="{C6813227-BB88-4FFD-A71D-D1F34119121E}" destId="{97E055BD-0F13-4BF3-9391-24423B4721D5}" srcOrd="1" destOrd="0" parTransId="{EC6090D4-C903-4C3F-9E4E-D3C4FCFB0570}" sibTransId="{64303357-017D-41CB-99FC-9962B448A3C3}"/>
    <dgm:cxn modelId="{7C73BE91-192D-40CA-BCC6-A97C4698CF25}" type="presOf" srcId="{6C93B011-2694-4EA0-B72D-E87F3A1B3BDF}" destId="{E3318425-6782-4997-AD2F-562C98C295E8}" srcOrd="0" destOrd="0" presId="urn:microsoft.com/office/officeart/2005/8/layout/vList5"/>
    <dgm:cxn modelId="{0A7FE292-6728-499E-B1DD-0279A2EFABBC}" srcId="{E543CC02-74BD-462C-A89F-DAB1FBCD175E}" destId="{0B815E5C-F874-4009-9C8B-D65C8155683E}" srcOrd="3" destOrd="0" parTransId="{B6F6FE83-A71E-4E32-A045-17F9863C6C04}" sibTransId="{A104F009-418F-4B88-93D8-E161442615D0}"/>
    <dgm:cxn modelId="{B3104B94-AF90-4500-9BEC-2570DB22E3A5}" srcId="{6C93B011-2694-4EA0-B72D-E87F3A1B3BDF}" destId="{700835C1-BF90-49B7-8690-1B8E0A3766DE}" srcOrd="0" destOrd="0" parTransId="{1022E284-B3F3-4FB6-9070-2C7F15948AF9}" sibTransId="{EFA42918-EE66-437F-8B11-9A4E835B97B3}"/>
    <dgm:cxn modelId="{BBF24B94-99E4-44CC-A336-33622396288E}" srcId="{0B815E5C-F874-4009-9C8B-D65C8155683E}" destId="{E1E3FA1B-BA67-43B3-99A8-5EF80862A244}" srcOrd="0" destOrd="0" parTransId="{FC8970D3-C26F-4A21-A11E-A09D960516D3}" sibTransId="{28F059D6-0651-4391-819A-F8D83DAA37C6}"/>
    <dgm:cxn modelId="{24B2F397-5FBF-48FE-9209-8E74D881994F}" srcId="{2DA5A8D3-7255-47C9-A50F-5B4D1A6082B0}" destId="{9DE3FD42-36DD-451F-8E31-3D9B8253FBCC}" srcOrd="1" destOrd="0" parTransId="{54234715-11E5-4874-8EBE-EC89AC5FD643}" sibTransId="{06BDE2CF-69A1-4740-B587-736B80FAB0A0}"/>
    <dgm:cxn modelId="{CFABC29C-C775-42FB-85F1-84D8D5D02A96}" type="presOf" srcId="{2DA5A8D3-7255-47C9-A50F-5B4D1A6082B0}" destId="{100DEA6B-F0B6-4CB3-9BF4-B36ADD84D476}" srcOrd="0" destOrd="0" presId="urn:microsoft.com/office/officeart/2005/8/layout/vList5"/>
    <dgm:cxn modelId="{586F619F-6DAD-453C-A42C-1B6E7FFFF06B}" srcId="{225D5A03-9DB5-4BA3-B9BA-961E31D0877F}" destId="{2C270548-9610-4B97-A66E-623316ECA060}" srcOrd="1" destOrd="0" parTransId="{B4BA435D-203B-4E9A-90E0-C6DDBB6F0079}" sibTransId="{D88AF778-01EB-4742-A36E-112D91D2E640}"/>
    <dgm:cxn modelId="{90BB47A0-90F3-4D56-B41B-40EE9E2D4B75}" type="presOf" srcId="{700835C1-BF90-49B7-8690-1B8E0A3766DE}" destId="{FD73BD83-DE7E-4A77-9705-5A54C4C84278}" srcOrd="0" destOrd="0" presId="urn:microsoft.com/office/officeart/2005/8/layout/vList5"/>
    <dgm:cxn modelId="{1A94B7A3-23C3-42E0-94D7-80146DDD52B4}" type="presOf" srcId="{D8FC764A-A704-495B-B897-31DF98D081C1}" destId="{BEAB55F8-1566-4832-9E9C-729D3A5C5B8B}" srcOrd="0" destOrd="0" presId="urn:microsoft.com/office/officeart/2005/8/layout/vList5"/>
    <dgm:cxn modelId="{B3E63EB3-4A30-41F7-B97E-74697A7B552E}" type="presOf" srcId="{FA0CC810-7ED1-47B3-8C2E-2BB9ED694BCA}" destId="{79C94FD5-0F3C-4956-9AEF-EF22E6157CD6}" srcOrd="0" destOrd="1" presId="urn:microsoft.com/office/officeart/2005/8/layout/vList5"/>
    <dgm:cxn modelId="{24219CB3-CC83-4EE7-A455-B05149BFFB04}" srcId="{2DA5A8D3-7255-47C9-A50F-5B4D1A6082B0}" destId="{578C6794-D77E-4E39-8AA9-C12996C7AEC1}" srcOrd="0" destOrd="0" parTransId="{9AD7117A-C252-4BA7-993B-C42C5DB901F5}" sibTransId="{4EC7A05D-6B0A-455D-9831-1C354F23CEB5}"/>
    <dgm:cxn modelId="{44F595B9-383E-4841-B71E-095A6DAC4991}" type="presOf" srcId="{D33B9C2F-BA6E-41E8-9433-C882E2778AD2}" destId="{B1D51EEF-3BC6-4281-A50E-9302CB4FFDED}" srcOrd="0" destOrd="1" presId="urn:microsoft.com/office/officeart/2005/8/layout/vList5"/>
    <dgm:cxn modelId="{5F26A5BC-73DD-434C-B5D2-818DC2C07E2E}" srcId="{0B815E5C-F874-4009-9C8B-D65C8155683E}" destId="{D33B9C2F-BA6E-41E8-9433-C882E2778AD2}" srcOrd="1" destOrd="0" parTransId="{22EF0400-58BB-4E82-A466-80A35FE7CB07}" sibTransId="{99092211-D070-4F1F-8F61-E197CD672FF3}"/>
    <dgm:cxn modelId="{1F3DE9BF-764A-43D7-AAD4-AE49CEDA04D5}" srcId="{E543CC02-74BD-462C-A89F-DAB1FBCD175E}" destId="{77E78EAF-CF66-42B0-859B-4965859ACCFC}" srcOrd="6" destOrd="0" parTransId="{9FA3DE1E-B611-48DD-BC9E-EB88378880DA}" sibTransId="{FD7B44E9-1D5F-4EE2-9D98-9033ADC13316}"/>
    <dgm:cxn modelId="{CA1791C2-7BFA-4626-93F7-3857FB9D0A36}" type="presOf" srcId="{578C6794-D77E-4E39-8AA9-C12996C7AEC1}" destId="{E871B5AB-E0F9-485E-BE94-7842CAFC6094}" srcOrd="0" destOrd="0" presId="urn:microsoft.com/office/officeart/2005/8/layout/vList5"/>
    <dgm:cxn modelId="{FF94B8C3-B1FB-4392-B508-D0E7877D4B5C}" srcId="{141EC0AA-A6AA-41B0-A2DB-C36D21B4AC0F}" destId="{D9E14EB4-CA2E-46C9-A80E-6497D106F6B7}" srcOrd="1" destOrd="0" parTransId="{5D875CA8-1675-4211-B94D-366AF6C8D806}" sibTransId="{BA1913D1-5240-4C85-B7B2-CCF466390010}"/>
    <dgm:cxn modelId="{BBC36BC4-448F-4F81-BC83-3348ED790F4B}" type="presOf" srcId="{97E055BD-0F13-4BF3-9391-24423B4721D5}" destId="{18A24D7D-EABD-4B26-A5CF-BBDD2E162D36}" srcOrd="0" destOrd="1" presId="urn:microsoft.com/office/officeart/2005/8/layout/vList5"/>
    <dgm:cxn modelId="{92B845C7-5739-4083-A3CB-052C62D63691}" srcId="{E543CC02-74BD-462C-A89F-DAB1FBCD175E}" destId="{141EC0AA-A6AA-41B0-A2DB-C36D21B4AC0F}" srcOrd="7" destOrd="0" parTransId="{A33AE0DC-8B4C-4D63-BCB9-A4FA368C04FA}" sibTransId="{AA5C8C72-0B06-481E-BF7D-887887BDF774}"/>
    <dgm:cxn modelId="{C9BD00C9-3F94-4859-939C-C3DBF22853F8}" type="presOf" srcId="{CE6F5C16-7218-46A2-9DD7-B254149C57EF}" destId="{3ECC8436-9C14-4EAC-BEED-9B58957AD1BF}" srcOrd="0" destOrd="0" presId="urn:microsoft.com/office/officeart/2005/8/layout/vList5"/>
    <dgm:cxn modelId="{99A3F2CC-4BDF-4EA5-94C2-17ED0097CC45}" type="presOf" srcId="{8AC0485D-5EAB-4CDA-8BC5-886D08F65CD5}" destId="{1418A812-4FEE-49E9-8044-7D55799CA2A9}" srcOrd="0" destOrd="0" presId="urn:microsoft.com/office/officeart/2005/8/layout/vList5"/>
    <dgm:cxn modelId="{9DA69ACE-4F14-4D9B-88CA-318C872CD213}" srcId="{E543CC02-74BD-462C-A89F-DAB1FBCD175E}" destId="{5D3409C9-E588-4115-A968-142F914B739C}" srcOrd="0" destOrd="0" parTransId="{5523E544-85ED-4F54-8918-FE91F8813133}" sibTransId="{0EE63AF9-D80B-48E3-82AD-AC7EEC0E1D6A}"/>
    <dgm:cxn modelId="{B836BFCE-A304-4A33-844A-1DFA4EF9B8D9}" srcId="{E543CC02-74BD-462C-A89F-DAB1FBCD175E}" destId="{C6813227-BB88-4FFD-A71D-D1F34119121E}" srcOrd="5" destOrd="0" parTransId="{C689A082-2A85-4858-A083-CD689CFE9A0C}" sibTransId="{1BCC5759-2BC6-4094-ACD9-556A8782C219}"/>
    <dgm:cxn modelId="{C926D3D4-465E-4549-9A9C-0C09D45BD98A}" srcId="{225D5A03-9DB5-4BA3-B9BA-961E31D0877F}" destId="{8AC0485D-5EAB-4CDA-8BC5-886D08F65CD5}" srcOrd="0" destOrd="0" parTransId="{965BCACD-3776-407B-B66A-BD673CA7CD0C}" sibTransId="{9A14276E-140B-462D-918B-1D69AB4C020C}"/>
    <dgm:cxn modelId="{BCB9C0DB-BCF8-4DAA-AA6C-C90C5073C528}" type="presOf" srcId="{4B130328-FB9E-4D15-ABFA-0C4E7C5BFD2E}" destId="{18A24D7D-EABD-4B26-A5CF-BBDD2E162D36}" srcOrd="0" destOrd="0" presId="urn:microsoft.com/office/officeart/2005/8/layout/vList5"/>
    <dgm:cxn modelId="{5D4C96DC-9FA3-418D-93FB-8391ED8D1819}" type="presOf" srcId="{760667ED-C0D3-4B4B-8B25-7BC03028250A}" destId="{8B779334-8B1E-4295-A88A-F60A1FCE26F8}" srcOrd="0" destOrd="0" presId="urn:microsoft.com/office/officeart/2005/8/layout/vList5"/>
    <dgm:cxn modelId="{FF263BE4-9801-4552-8DF5-B6C2CF62BF96}" type="presOf" srcId="{5D3409C9-E588-4115-A968-142F914B739C}" destId="{B73EB81B-96A3-4F94-B041-7DF40CB19F3F}" srcOrd="0" destOrd="0" presId="urn:microsoft.com/office/officeart/2005/8/layout/vList5"/>
    <dgm:cxn modelId="{97D356EC-E45D-4CF5-A72D-D79CE952F2CF}" srcId="{77E78EAF-CF66-42B0-859B-4965859ACCFC}" destId="{B7419B2A-895B-4D03-931D-D4140E2E64F5}" srcOrd="1" destOrd="0" parTransId="{BD55621C-8DF8-444E-B86E-31621491AA17}" sibTransId="{F86D44A0-1783-43D3-83F0-2A888E532B19}"/>
    <dgm:cxn modelId="{67EB5CEF-7868-4906-8EEB-F00654A8398B}" srcId="{77E78EAF-CF66-42B0-859B-4965859ACCFC}" destId="{7540737B-75DE-4F7C-97E3-9C3A44F8D673}" srcOrd="0" destOrd="0" parTransId="{0FAB3689-0D46-4F3F-BCCE-085F771CC31D}" sibTransId="{5ABB457A-0CA5-451A-B58D-CD7050C124B8}"/>
    <dgm:cxn modelId="{3318CCEF-C8C6-4FA5-84A2-2B73D8B4AB98}" srcId="{E543CC02-74BD-462C-A89F-DAB1FBCD175E}" destId="{225D5A03-9DB5-4BA3-B9BA-961E31D0877F}" srcOrd="8" destOrd="0" parTransId="{66B004AD-21DF-496B-9E4F-637F85696962}" sibTransId="{57A6869A-9BA9-44FC-8A0E-55B8257A91BB}"/>
    <dgm:cxn modelId="{E52552F0-F952-40C9-8EC8-71CC40158AB5}" type="presOf" srcId="{9DE3FD42-36DD-451F-8E31-3D9B8253FBCC}" destId="{E871B5AB-E0F9-485E-BE94-7842CAFC6094}" srcOrd="0" destOrd="1" presId="urn:microsoft.com/office/officeart/2005/8/layout/vList5"/>
    <dgm:cxn modelId="{11CB2FF3-772C-4748-AD46-AFFCE02987DF}" type="presOf" srcId="{0B815E5C-F874-4009-9C8B-D65C8155683E}" destId="{32AC66C3-EF3B-4A83-AAF4-A206F13DEDBF}" srcOrd="0" destOrd="0" presId="urn:microsoft.com/office/officeart/2005/8/layout/vList5"/>
    <dgm:cxn modelId="{3BAFD0F5-0277-4CFC-ADE3-4E1B2318DF39}" srcId="{C6813227-BB88-4FFD-A71D-D1F34119121E}" destId="{4B130328-FB9E-4D15-ABFA-0C4E7C5BFD2E}" srcOrd="0" destOrd="0" parTransId="{D35CB577-BCD0-4377-801B-69C655369BE5}" sibTransId="{923BB591-DA86-464C-8456-06BA874F34CD}"/>
    <dgm:cxn modelId="{B891DCF8-52D1-45F9-B587-CE1FF1DA6969}" srcId="{E543CC02-74BD-462C-A89F-DAB1FBCD175E}" destId="{6C93B011-2694-4EA0-B72D-E87F3A1B3BDF}" srcOrd="4" destOrd="0" parTransId="{3213C5EF-FF81-4103-BB6E-CC0D0673E3FA}" sibTransId="{1FF0D521-951C-4657-AC59-932AE09E0F52}"/>
    <dgm:cxn modelId="{30B184F9-6BF8-4A53-A3F1-9D89B1DD06F9}" type="presOf" srcId="{77E78EAF-CF66-42B0-859B-4965859ACCFC}" destId="{50D26ADB-1258-4E7E-8F6B-1AAD93C84FF8}" srcOrd="0" destOrd="0" presId="urn:microsoft.com/office/officeart/2005/8/layout/vList5"/>
    <dgm:cxn modelId="{D99DE1FD-3F2B-43D0-BCB9-B151623C84C1}" type="presOf" srcId="{3A93B977-2C59-443E-9A82-B4808C4D9394}" destId="{FD73BD83-DE7E-4A77-9705-5A54C4C84278}" srcOrd="0" destOrd="1" presId="urn:microsoft.com/office/officeart/2005/8/layout/vList5"/>
    <dgm:cxn modelId="{EA7BFA76-C263-4B85-8B5F-C61CFA74D45A}" type="presParOf" srcId="{C13AADD3-829D-4D3E-A873-D9886DE3853D}" destId="{58D886DB-69A1-4D97-B61D-F73F228C1584}" srcOrd="0" destOrd="0" presId="urn:microsoft.com/office/officeart/2005/8/layout/vList5"/>
    <dgm:cxn modelId="{45AA41CC-25D5-4505-92FA-A40F15FF9270}" type="presParOf" srcId="{58D886DB-69A1-4D97-B61D-F73F228C1584}" destId="{B73EB81B-96A3-4F94-B041-7DF40CB19F3F}" srcOrd="0" destOrd="0" presId="urn:microsoft.com/office/officeart/2005/8/layout/vList5"/>
    <dgm:cxn modelId="{6D651B28-37D7-45C4-A168-E9F99907E0A4}" type="presParOf" srcId="{58D886DB-69A1-4D97-B61D-F73F228C1584}" destId="{8B779334-8B1E-4295-A88A-F60A1FCE26F8}" srcOrd="1" destOrd="0" presId="urn:microsoft.com/office/officeart/2005/8/layout/vList5"/>
    <dgm:cxn modelId="{7B31A051-0757-4665-8DDF-D03F073C27EF}" type="presParOf" srcId="{C13AADD3-829D-4D3E-A873-D9886DE3853D}" destId="{A274BF2E-FB11-466B-A22A-4ADDA39C5410}" srcOrd="1" destOrd="0" presId="urn:microsoft.com/office/officeart/2005/8/layout/vList5"/>
    <dgm:cxn modelId="{2CF96DE5-C61C-44C6-9D6B-D3D01C9CC491}" type="presParOf" srcId="{C13AADD3-829D-4D3E-A873-D9886DE3853D}" destId="{655C26A9-1E0D-4DA7-8463-8DA414BEA9CA}" srcOrd="2" destOrd="0" presId="urn:microsoft.com/office/officeart/2005/8/layout/vList5"/>
    <dgm:cxn modelId="{BFB234B1-D7D6-495E-AD0F-AD7C4F45E415}" type="presParOf" srcId="{655C26A9-1E0D-4DA7-8463-8DA414BEA9CA}" destId="{100DEA6B-F0B6-4CB3-9BF4-B36ADD84D476}" srcOrd="0" destOrd="0" presId="urn:microsoft.com/office/officeart/2005/8/layout/vList5"/>
    <dgm:cxn modelId="{892CBFB1-A0B9-47C6-B84F-EA0874E36A50}" type="presParOf" srcId="{655C26A9-1E0D-4DA7-8463-8DA414BEA9CA}" destId="{E871B5AB-E0F9-485E-BE94-7842CAFC6094}" srcOrd="1" destOrd="0" presId="urn:microsoft.com/office/officeart/2005/8/layout/vList5"/>
    <dgm:cxn modelId="{EFDDE5A4-6BA5-408B-B641-F08DE7F99F79}" type="presParOf" srcId="{C13AADD3-829D-4D3E-A873-D9886DE3853D}" destId="{279C9FDB-B248-41A1-BB05-94544DC20B4A}" srcOrd="3" destOrd="0" presId="urn:microsoft.com/office/officeart/2005/8/layout/vList5"/>
    <dgm:cxn modelId="{91E729BF-B83E-4F1F-A3BB-90145C9BC661}" type="presParOf" srcId="{C13AADD3-829D-4D3E-A873-D9886DE3853D}" destId="{6D806E04-520B-4D1B-913F-032F1E0B395C}" srcOrd="4" destOrd="0" presId="urn:microsoft.com/office/officeart/2005/8/layout/vList5"/>
    <dgm:cxn modelId="{AE4B8AB8-F968-4BFF-8F0F-19D38EDD5CEA}" type="presParOf" srcId="{6D806E04-520B-4D1B-913F-032F1E0B395C}" destId="{BEAB55F8-1566-4832-9E9C-729D3A5C5B8B}" srcOrd="0" destOrd="0" presId="urn:microsoft.com/office/officeart/2005/8/layout/vList5"/>
    <dgm:cxn modelId="{82799050-F90B-4300-93A1-38AFDAF03B02}" type="presParOf" srcId="{6D806E04-520B-4D1B-913F-032F1E0B395C}" destId="{79C94FD5-0F3C-4956-9AEF-EF22E6157CD6}" srcOrd="1" destOrd="0" presId="urn:microsoft.com/office/officeart/2005/8/layout/vList5"/>
    <dgm:cxn modelId="{3F91138E-D6A4-4CBB-B0FD-64F6530F6483}" type="presParOf" srcId="{C13AADD3-829D-4D3E-A873-D9886DE3853D}" destId="{489C0A14-4E2A-4F87-B927-6C226429F5CE}" srcOrd="5" destOrd="0" presId="urn:microsoft.com/office/officeart/2005/8/layout/vList5"/>
    <dgm:cxn modelId="{B7876249-6730-4EB3-ACE8-CABE7082CDA5}" type="presParOf" srcId="{C13AADD3-829D-4D3E-A873-D9886DE3853D}" destId="{CB02BB2D-3D49-4A7A-96C8-1C242C4D6E4C}" srcOrd="6" destOrd="0" presId="urn:microsoft.com/office/officeart/2005/8/layout/vList5"/>
    <dgm:cxn modelId="{9EE43D8D-E24E-4FC2-8064-E3EA662088A7}" type="presParOf" srcId="{CB02BB2D-3D49-4A7A-96C8-1C242C4D6E4C}" destId="{32AC66C3-EF3B-4A83-AAF4-A206F13DEDBF}" srcOrd="0" destOrd="0" presId="urn:microsoft.com/office/officeart/2005/8/layout/vList5"/>
    <dgm:cxn modelId="{85771A34-3499-49B0-8F72-8B610965B9CE}" type="presParOf" srcId="{CB02BB2D-3D49-4A7A-96C8-1C242C4D6E4C}" destId="{B1D51EEF-3BC6-4281-A50E-9302CB4FFDED}" srcOrd="1" destOrd="0" presId="urn:microsoft.com/office/officeart/2005/8/layout/vList5"/>
    <dgm:cxn modelId="{DB8E463B-BB2F-4233-8C22-3C731EADAEB0}" type="presParOf" srcId="{C13AADD3-829D-4D3E-A873-D9886DE3853D}" destId="{95A89B2D-AA49-492C-BD46-419F1A43BD96}" srcOrd="7" destOrd="0" presId="urn:microsoft.com/office/officeart/2005/8/layout/vList5"/>
    <dgm:cxn modelId="{64144117-1DC4-40C1-BAFF-06979FF993CA}" type="presParOf" srcId="{C13AADD3-829D-4D3E-A873-D9886DE3853D}" destId="{C485FE41-FC3C-4330-B7DD-D33A64B904C5}" srcOrd="8" destOrd="0" presId="urn:microsoft.com/office/officeart/2005/8/layout/vList5"/>
    <dgm:cxn modelId="{64F226AB-B5CE-4129-A9CE-84EFF2069196}" type="presParOf" srcId="{C485FE41-FC3C-4330-B7DD-D33A64B904C5}" destId="{E3318425-6782-4997-AD2F-562C98C295E8}" srcOrd="0" destOrd="0" presId="urn:microsoft.com/office/officeart/2005/8/layout/vList5"/>
    <dgm:cxn modelId="{194960E0-D402-48D0-8AD2-C68DFF29DF38}" type="presParOf" srcId="{C485FE41-FC3C-4330-B7DD-D33A64B904C5}" destId="{FD73BD83-DE7E-4A77-9705-5A54C4C84278}" srcOrd="1" destOrd="0" presId="urn:microsoft.com/office/officeart/2005/8/layout/vList5"/>
    <dgm:cxn modelId="{A09C4925-42B8-4A1F-B940-BFBC5B6B6A45}" type="presParOf" srcId="{C13AADD3-829D-4D3E-A873-D9886DE3853D}" destId="{50460E85-4EBC-4698-8932-6C69CE38439D}" srcOrd="9" destOrd="0" presId="urn:microsoft.com/office/officeart/2005/8/layout/vList5"/>
    <dgm:cxn modelId="{9AC55262-0500-47E1-8D54-D91D556A8252}" type="presParOf" srcId="{C13AADD3-829D-4D3E-A873-D9886DE3853D}" destId="{EBFA1CE9-44A4-441B-9499-9EA5966F402D}" srcOrd="10" destOrd="0" presId="urn:microsoft.com/office/officeart/2005/8/layout/vList5"/>
    <dgm:cxn modelId="{76628D2F-342D-4B87-9C6E-A2AA1EB0D18F}" type="presParOf" srcId="{EBFA1CE9-44A4-441B-9499-9EA5966F402D}" destId="{D908C739-0107-47A6-BA88-565018CB2A81}" srcOrd="0" destOrd="0" presId="urn:microsoft.com/office/officeart/2005/8/layout/vList5"/>
    <dgm:cxn modelId="{B4317F3F-EC11-4B22-B14A-E79FED4DF0E4}" type="presParOf" srcId="{EBFA1CE9-44A4-441B-9499-9EA5966F402D}" destId="{18A24D7D-EABD-4B26-A5CF-BBDD2E162D36}" srcOrd="1" destOrd="0" presId="urn:microsoft.com/office/officeart/2005/8/layout/vList5"/>
    <dgm:cxn modelId="{4F22D544-1758-4D64-B08E-23DE44525BB7}" type="presParOf" srcId="{C13AADD3-829D-4D3E-A873-D9886DE3853D}" destId="{0812856F-4422-409A-853B-F2600503ECFC}" srcOrd="11" destOrd="0" presId="urn:microsoft.com/office/officeart/2005/8/layout/vList5"/>
    <dgm:cxn modelId="{DF40578C-D330-4476-969C-21FA190677AF}" type="presParOf" srcId="{C13AADD3-829D-4D3E-A873-D9886DE3853D}" destId="{7965128A-403C-494E-9954-D173F4939A67}" srcOrd="12" destOrd="0" presId="urn:microsoft.com/office/officeart/2005/8/layout/vList5"/>
    <dgm:cxn modelId="{F7EC331F-3638-4267-82B7-FA9D7CB04BE9}" type="presParOf" srcId="{7965128A-403C-494E-9954-D173F4939A67}" destId="{50D26ADB-1258-4E7E-8F6B-1AAD93C84FF8}" srcOrd="0" destOrd="0" presId="urn:microsoft.com/office/officeart/2005/8/layout/vList5"/>
    <dgm:cxn modelId="{7ADE22BF-E616-40B5-AACB-D9735CB22F76}" type="presParOf" srcId="{7965128A-403C-494E-9954-D173F4939A67}" destId="{A71744BF-129D-4429-AC5E-4EBC1071A8A5}" srcOrd="1" destOrd="0" presId="urn:microsoft.com/office/officeart/2005/8/layout/vList5"/>
    <dgm:cxn modelId="{A5F699F0-ECDE-43CA-A64C-7E3C4E342259}" type="presParOf" srcId="{C13AADD3-829D-4D3E-A873-D9886DE3853D}" destId="{FE310D7D-5276-49CA-A77E-0DD1448F4697}" srcOrd="13" destOrd="0" presId="urn:microsoft.com/office/officeart/2005/8/layout/vList5"/>
    <dgm:cxn modelId="{CC738987-CA4B-49AB-8BA4-CFDFFF5311D2}" type="presParOf" srcId="{C13AADD3-829D-4D3E-A873-D9886DE3853D}" destId="{A2785874-0A71-4981-9702-119A0F555F25}" srcOrd="14" destOrd="0" presId="urn:microsoft.com/office/officeart/2005/8/layout/vList5"/>
    <dgm:cxn modelId="{008B88A5-ED20-439C-9FD3-1DCC3FA267BB}" type="presParOf" srcId="{A2785874-0A71-4981-9702-119A0F555F25}" destId="{8A8F0459-CD3C-4DA0-A63C-CAF1A55B6ABB}" srcOrd="0" destOrd="0" presId="urn:microsoft.com/office/officeart/2005/8/layout/vList5"/>
    <dgm:cxn modelId="{7D6E382E-7B9A-4FB3-BC0D-CD684871F442}" type="presParOf" srcId="{A2785874-0A71-4981-9702-119A0F555F25}" destId="{3ECC8436-9C14-4EAC-BEED-9B58957AD1BF}" srcOrd="1" destOrd="0" presId="urn:microsoft.com/office/officeart/2005/8/layout/vList5"/>
    <dgm:cxn modelId="{B014043E-AF88-46FA-98C8-A3ADE223103A}" type="presParOf" srcId="{C13AADD3-829D-4D3E-A873-D9886DE3853D}" destId="{8C7D1A96-623E-41CC-AF14-C701012E8A8A}" srcOrd="15" destOrd="0" presId="urn:microsoft.com/office/officeart/2005/8/layout/vList5"/>
    <dgm:cxn modelId="{FA5ECE14-0446-4ED2-B71E-9797AE8CF0C4}" type="presParOf" srcId="{C13AADD3-829D-4D3E-A873-D9886DE3853D}" destId="{E9C27314-A0AE-44AC-9784-74D3BEDD886E}" srcOrd="16" destOrd="0" presId="urn:microsoft.com/office/officeart/2005/8/layout/vList5"/>
    <dgm:cxn modelId="{A0A2ACCB-EAFB-4B71-9F11-F0157311EE2A}" type="presParOf" srcId="{E9C27314-A0AE-44AC-9784-74D3BEDD886E}" destId="{CCD8E5B7-AB15-42B8-A915-C2B824F1F430}" srcOrd="0" destOrd="0" presId="urn:microsoft.com/office/officeart/2005/8/layout/vList5"/>
    <dgm:cxn modelId="{2AED0904-0493-41D9-9827-DDB135613631}" type="presParOf" srcId="{E9C27314-A0AE-44AC-9784-74D3BEDD886E}" destId="{1418A812-4FEE-49E9-8044-7D55799CA2A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866E50-3FA8-4B94-BD34-BA199020369F}">
      <dsp:nvSpPr>
        <dsp:cNvPr id="0" name=""/>
        <dsp:cNvSpPr/>
      </dsp:nvSpPr>
      <dsp:spPr>
        <a:xfrm>
          <a:off x="0" y="2390"/>
          <a:ext cx="4958965" cy="111799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05A60A-4A24-4B37-A6F3-8036F3405787}">
      <dsp:nvSpPr>
        <dsp:cNvPr id="0" name=""/>
        <dsp:cNvSpPr/>
      </dsp:nvSpPr>
      <dsp:spPr>
        <a:xfrm>
          <a:off x="338194" y="253940"/>
          <a:ext cx="614898" cy="61489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2A86C-3A0D-496D-9A94-396C2CB340D4}">
      <dsp:nvSpPr>
        <dsp:cNvPr id="0" name=""/>
        <dsp:cNvSpPr/>
      </dsp:nvSpPr>
      <dsp:spPr>
        <a:xfrm>
          <a:off x="1291287" y="2390"/>
          <a:ext cx="2231534" cy="1117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321" tIns="118321" rIns="118321" bIns="118321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Blockchain Overview:</a:t>
          </a:r>
          <a:endParaRPr lang="en-US" sz="2000" kern="1200" dirty="0"/>
        </a:p>
      </dsp:txBody>
      <dsp:txXfrm>
        <a:off x="1291287" y="2390"/>
        <a:ext cx="2231534" cy="1117997"/>
      </dsp:txXfrm>
    </dsp:sp>
    <dsp:sp modelId="{CE599E68-1B86-4D1C-8AF7-7076E5A563E9}">
      <dsp:nvSpPr>
        <dsp:cNvPr id="0" name=""/>
        <dsp:cNvSpPr/>
      </dsp:nvSpPr>
      <dsp:spPr>
        <a:xfrm>
          <a:off x="3522821" y="2390"/>
          <a:ext cx="1434881" cy="1117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321" tIns="118321" rIns="118321" bIns="118321" numCol="1" spcCol="1270" anchor="ctr" anchorCtr="0">
          <a:noAutofit/>
        </a:bodyPr>
        <a:lstStyle/>
        <a:p>
          <a:pPr marL="0" lvl="0" indent="0" algn="l" defTabSz="422275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50" kern="1200" dirty="0"/>
            <a:t>Decentralized, distributed ledger technology.</a:t>
          </a:r>
        </a:p>
        <a:p>
          <a:pPr marL="0" lvl="0" indent="0" algn="l" defTabSz="422275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50" kern="1200" dirty="0"/>
            <a:t>Consists of a chain of blocks, each containing a list of records.</a:t>
          </a:r>
        </a:p>
      </dsp:txBody>
      <dsp:txXfrm>
        <a:off x="3522821" y="2390"/>
        <a:ext cx="1434881" cy="1117997"/>
      </dsp:txXfrm>
    </dsp:sp>
    <dsp:sp modelId="{B51843DC-B086-4A20-8929-E77C94A60122}">
      <dsp:nvSpPr>
        <dsp:cNvPr id="0" name=""/>
        <dsp:cNvSpPr/>
      </dsp:nvSpPr>
      <dsp:spPr>
        <a:xfrm>
          <a:off x="0" y="1399887"/>
          <a:ext cx="4958965" cy="111799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0099B8-BD50-449A-AB14-320CA1F1CF69}">
      <dsp:nvSpPr>
        <dsp:cNvPr id="0" name=""/>
        <dsp:cNvSpPr/>
      </dsp:nvSpPr>
      <dsp:spPr>
        <a:xfrm>
          <a:off x="338194" y="1651437"/>
          <a:ext cx="614898" cy="61489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A7B2A3-752A-4C7D-AADC-817586E677B8}">
      <dsp:nvSpPr>
        <dsp:cNvPr id="0" name=""/>
        <dsp:cNvSpPr/>
      </dsp:nvSpPr>
      <dsp:spPr>
        <a:xfrm>
          <a:off x="1291287" y="1399887"/>
          <a:ext cx="2231534" cy="1117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321" tIns="118321" rIns="118321" bIns="118321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Versatility Beyond Cryptocurrency:</a:t>
          </a:r>
          <a:endParaRPr lang="en-US" sz="2000" kern="1200"/>
        </a:p>
      </dsp:txBody>
      <dsp:txXfrm>
        <a:off x="1291287" y="1399887"/>
        <a:ext cx="2231534" cy="1117997"/>
      </dsp:txXfrm>
    </dsp:sp>
    <dsp:sp modelId="{F6E667DB-FFCA-4663-B915-8AE9BAC2DAF2}">
      <dsp:nvSpPr>
        <dsp:cNvPr id="0" name=""/>
        <dsp:cNvSpPr/>
      </dsp:nvSpPr>
      <dsp:spPr>
        <a:xfrm>
          <a:off x="3522821" y="1399887"/>
          <a:ext cx="1434881" cy="1117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321" tIns="118321" rIns="118321" bIns="118321" numCol="1" spcCol="1270" anchor="ctr" anchorCtr="0">
          <a:noAutofit/>
        </a:bodyPr>
        <a:lstStyle/>
        <a:p>
          <a:pPr marL="0" lvl="0" indent="0" algn="l" defTabSz="377825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50" kern="1200" dirty="0"/>
            <a:t>Typically used with cryptocurrency but not limited to it.</a:t>
          </a:r>
        </a:p>
        <a:p>
          <a:pPr marL="0" lvl="0" indent="0" algn="l" defTabSz="377825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50" kern="1200" dirty="0"/>
            <a:t>Applicable in various industries for secure and transparent transactions.</a:t>
          </a:r>
        </a:p>
      </dsp:txBody>
      <dsp:txXfrm>
        <a:off x="3522821" y="1399887"/>
        <a:ext cx="1434881" cy="1117997"/>
      </dsp:txXfrm>
    </dsp:sp>
    <dsp:sp modelId="{D283A11C-8D33-4801-BAFF-FF8B26CA3648}">
      <dsp:nvSpPr>
        <dsp:cNvPr id="0" name=""/>
        <dsp:cNvSpPr/>
      </dsp:nvSpPr>
      <dsp:spPr>
        <a:xfrm>
          <a:off x="0" y="2797384"/>
          <a:ext cx="4958965" cy="111799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AE7DB9-4DDF-4992-B691-F881FCC2DF7F}">
      <dsp:nvSpPr>
        <dsp:cNvPr id="0" name=""/>
        <dsp:cNvSpPr/>
      </dsp:nvSpPr>
      <dsp:spPr>
        <a:xfrm>
          <a:off x="338194" y="3048934"/>
          <a:ext cx="614898" cy="61489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67C50F-FAA1-413A-9BC4-38F07F2A7479}">
      <dsp:nvSpPr>
        <dsp:cNvPr id="0" name=""/>
        <dsp:cNvSpPr/>
      </dsp:nvSpPr>
      <dsp:spPr>
        <a:xfrm>
          <a:off x="1291287" y="2797384"/>
          <a:ext cx="2231534" cy="1117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321" tIns="118321" rIns="118321" bIns="118321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Eliminating Intermediaries:</a:t>
          </a:r>
          <a:endParaRPr lang="en-US" sz="2000" kern="1200"/>
        </a:p>
      </dsp:txBody>
      <dsp:txXfrm>
        <a:off x="1291287" y="2797384"/>
        <a:ext cx="2231534" cy="1117997"/>
      </dsp:txXfrm>
    </dsp:sp>
    <dsp:sp modelId="{BC64C2CD-2E5E-4534-BEB6-7D77ABC3B231}">
      <dsp:nvSpPr>
        <dsp:cNvPr id="0" name=""/>
        <dsp:cNvSpPr/>
      </dsp:nvSpPr>
      <dsp:spPr>
        <a:xfrm>
          <a:off x="3522821" y="2797384"/>
          <a:ext cx="1434881" cy="11179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321" tIns="118321" rIns="118321" bIns="118321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Enables transactions without the need for intermediaries (e.g., banks in terms of crypto).</a:t>
          </a:r>
        </a:p>
      </dsp:txBody>
      <dsp:txXfrm>
        <a:off x="3522821" y="2797384"/>
        <a:ext cx="1434881" cy="11179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779334-8B1E-4295-A88A-F60A1FCE26F8}">
      <dsp:nvSpPr>
        <dsp:cNvPr id="0" name=""/>
        <dsp:cNvSpPr/>
      </dsp:nvSpPr>
      <dsp:spPr>
        <a:xfrm rot="5400000">
          <a:off x="6965548" y="-3132446"/>
          <a:ext cx="37011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Title: Cryptocurrency Wallet Guide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URL: </a:t>
          </a:r>
          <a:r>
            <a:rPr lang="en-US" sz="900" kern="1200">
              <a:hlinkClick xmlns:r="http://schemas.openxmlformats.org/officeDocument/2006/relationships" r:id="rId1"/>
            </a:rPr>
            <a:t>https://blockgeeks.com/guides/cryptocurrency-wallet-guide/</a:t>
          </a:r>
          <a:endParaRPr lang="en-US" sz="900" kern="1200"/>
        </a:p>
      </dsp:txBody>
      <dsp:txXfrm rot="-5400000">
        <a:off x="3785615" y="65555"/>
        <a:ext cx="6711916" cy="333982"/>
      </dsp:txXfrm>
    </dsp:sp>
    <dsp:sp modelId="{B73EB81B-96A3-4F94-B041-7DF40CB19F3F}">
      <dsp:nvSpPr>
        <dsp:cNvPr id="0" name=""/>
        <dsp:cNvSpPr/>
      </dsp:nvSpPr>
      <dsp:spPr>
        <a:xfrm>
          <a:off x="0" y="1221"/>
          <a:ext cx="3785616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Blockgeeks</a:t>
          </a:r>
          <a:endParaRPr lang="en-US" sz="2100" kern="1200"/>
        </a:p>
      </dsp:txBody>
      <dsp:txXfrm>
        <a:off x="22585" y="23806"/>
        <a:ext cx="3740446" cy="417478"/>
      </dsp:txXfrm>
    </dsp:sp>
    <dsp:sp modelId="{E871B5AB-E0F9-485E-BE94-7842CAFC6094}">
      <dsp:nvSpPr>
        <dsp:cNvPr id="0" name=""/>
        <dsp:cNvSpPr/>
      </dsp:nvSpPr>
      <dsp:spPr>
        <a:xfrm rot="5400000">
          <a:off x="6965548" y="-2646665"/>
          <a:ext cx="37011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Title: Blockchain Technology - Introduction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URL: </a:t>
          </a:r>
          <a:r>
            <a:rPr lang="en-US" sz="900" kern="1200">
              <a:hlinkClick xmlns:r="http://schemas.openxmlformats.org/officeDocument/2006/relationships" r:id="rId2"/>
            </a:rPr>
            <a:t>https://www.geeksforgeeks.org/blockchain-technology-introduction/</a:t>
          </a:r>
          <a:endParaRPr lang="en-US" sz="900" kern="1200"/>
        </a:p>
      </dsp:txBody>
      <dsp:txXfrm rot="-5400000">
        <a:off x="3785615" y="551336"/>
        <a:ext cx="6711916" cy="333982"/>
      </dsp:txXfrm>
    </dsp:sp>
    <dsp:sp modelId="{100DEA6B-F0B6-4CB3-9BF4-B36ADD84D476}">
      <dsp:nvSpPr>
        <dsp:cNvPr id="0" name=""/>
        <dsp:cNvSpPr/>
      </dsp:nvSpPr>
      <dsp:spPr>
        <a:xfrm>
          <a:off x="0" y="487002"/>
          <a:ext cx="3785616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GeeksforGeeks</a:t>
          </a:r>
          <a:endParaRPr lang="en-US" sz="2100" kern="1200"/>
        </a:p>
      </dsp:txBody>
      <dsp:txXfrm>
        <a:off x="22585" y="509587"/>
        <a:ext cx="3740446" cy="417478"/>
      </dsp:txXfrm>
    </dsp:sp>
    <dsp:sp modelId="{79C94FD5-0F3C-4956-9AEF-EF22E6157CD6}">
      <dsp:nvSpPr>
        <dsp:cNvPr id="0" name=""/>
        <dsp:cNvSpPr/>
      </dsp:nvSpPr>
      <dsp:spPr>
        <a:xfrm rot="5400000">
          <a:off x="6965548" y="-2160884"/>
          <a:ext cx="37011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Title: Blockchain Technology Basics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URL: </a:t>
          </a:r>
          <a:r>
            <a:rPr lang="en-US" sz="900" kern="1200">
              <a:hlinkClick xmlns:r="http://schemas.openxmlformats.org/officeDocument/2006/relationships" r:id="rId3"/>
            </a:rPr>
            <a:t>https://www.spheregen.com/blockchain-technology-basics/</a:t>
          </a:r>
          <a:endParaRPr lang="en-US" sz="900" kern="1200"/>
        </a:p>
      </dsp:txBody>
      <dsp:txXfrm rot="-5400000">
        <a:off x="3785615" y="1037117"/>
        <a:ext cx="6711916" cy="333982"/>
      </dsp:txXfrm>
    </dsp:sp>
    <dsp:sp modelId="{BEAB55F8-1566-4832-9E9C-729D3A5C5B8B}">
      <dsp:nvSpPr>
        <dsp:cNvPr id="0" name=""/>
        <dsp:cNvSpPr/>
      </dsp:nvSpPr>
      <dsp:spPr>
        <a:xfrm>
          <a:off x="0" y="972783"/>
          <a:ext cx="3785616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SphereGen</a:t>
          </a:r>
          <a:endParaRPr lang="en-US" sz="2100" kern="1200"/>
        </a:p>
      </dsp:txBody>
      <dsp:txXfrm>
        <a:off x="22585" y="995368"/>
        <a:ext cx="3740446" cy="417478"/>
      </dsp:txXfrm>
    </dsp:sp>
    <dsp:sp modelId="{B1D51EEF-3BC6-4281-A50E-9302CB4FFDED}">
      <dsp:nvSpPr>
        <dsp:cNvPr id="0" name=""/>
        <dsp:cNvSpPr/>
      </dsp:nvSpPr>
      <dsp:spPr>
        <a:xfrm rot="5400000">
          <a:off x="6965548" y="-1675103"/>
          <a:ext cx="37011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Title: Simplified diagram of a blockchain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URL: </a:t>
          </a:r>
          <a:r>
            <a:rPr lang="en-US" sz="900" kern="1200">
              <a:hlinkClick xmlns:r="http://schemas.openxmlformats.org/officeDocument/2006/relationships" r:id="rId4"/>
            </a:rPr>
            <a:t>https://www.researchgate.net/figure/Simplified-diagram-of-a-blockchain_fig1_332715800</a:t>
          </a:r>
          <a:endParaRPr lang="en-US" sz="900" kern="1200"/>
        </a:p>
      </dsp:txBody>
      <dsp:txXfrm rot="-5400000">
        <a:off x="3785615" y="1522898"/>
        <a:ext cx="6711916" cy="333982"/>
      </dsp:txXfrm>
    </dsp:sp>
    <dsp:sp modelId="{32AC66C3-EF3B-4A83-AAF4-A206F13DEDBF}">
      <dsp:nvSpPr>
        <dsp:cNvPr id="0" name=""/>
        <dsp:cNvSpPr/>
      </dsp:nvSpPr>
      <dsp:spPr>
        <a:xfrm>
          <a:off x="0" y="1458564"/>
          <a:ext cx="3785616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ResearchGate</a:t>
          </a:r>
          <a:endParaRPr lang="en-US" sz="2100" kern="1200"/>
        </a:p>
      </dsp:txBody>
      <dsp:txXfrm>
        <a:off x="22585" y="1481149"/>
        <a:ext cx="3740446" cy="417478"/>
      </dsp:txXfrm>
    </dsp:sp>
    <dsp:sp modelId="{FD73BD83-DE7E-4A77-9705-5A54C4C84278}">
      <dsp:nvSpPr>
        <dsp:cNvPr id="0" name=""/>
        <dsp:cNvSpPr/>
      </dsp:nvSpPr>
      <dsp:spPr>
        <a:xfrm rot="5400000">
          <a:off x="6965548" y="-1189323"/>
          <a:ext cx="37011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Title: Blockchain Explained: The Complete Guide - Part 1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URL: </a:t>
          </a:r>
          <a:r>
            <a:rPr lang="en-US" sz="900" kern="1200">
              <a:hlinkClick xmlns:r="http://schemas.openxmlformats.org/officeDocument/2006/relationships" r:id="rId5"/>
            </a:rPr>
            <a:t>https://www.trentonsystems.com/blog/blockchain-explained-the-complete-guide-part-1</a:t>
          </a:r>
          <a:endParaRPr lang="en-US" sz="900" kern="1200"/>
        </a:p>
      </dsp:txBody>
      <dsp:txXfrm rot="-5400000">
        <a:off x="3785615" y="2008678"/>
        <a:ext cx="6711916" cy="333982"/>
      </dsp:txXfrm>
    </dsp:sp>
    <dsp:sp modelId="{E3318425-6782-4997-AD2F-562C98C295E8}">
      <dsp:nvSpPr>
        <dsp:cNvPr id="0" name=""/>
        <dsp:cNvSpPr/>
      </dsp:nvSpPr>
      <dsp:spPr>
        <a:xfrm>
          <a:off x="0" y="1944344"/>
          <a:ext cx="3785616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Trenton Systems</a:t>
          </a:r>
          <a:endParaRPr lang="en-US" sz="2100" kern="1200"/>
        </a:p>
      </dsp:txBody>
      <dsp:txXfrm>
        <a:off x="22585" y="1966929"/>
        <a:ext cx="3740446" cy="417478"/>
      </dsp:txXfrm>
    </dsp:sp>
    <dsp:sp modelId="{18A24D7D-EABD-4B26-A5CF-BBDD2E162D36}">
      <dsp:nvSpPr>
        <dsp:cNvPr id="0" name=""/>
        <dsp:cNvSpPr/>
      </dsp:nvSpPr>
      <dsp:spPr>
        <a:xfrm rot="5400000">
          <a:off x="6965548" y="-703542"/>
          <a:ext cx="37011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Title: Blockchain Tutorial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URL: </a:t>
          </a:r>
          <a:r>
            <a:rPr lang="en-US" sz="900" kern="1200">
              <a:hlinkClick xmlns:r="http://schemas.openxmlformats.org/officeDocument/2006/relationships" r:id="rId6"/>
            </a:rPr>
            <a:t>https://www.simplilearn.com/tutorials/blockchain-tutorial/blockchain-technology</a:t>
          </a:r>
          <a:endParaRPr lang="en-US" sz="900" kern="1200"/>
        </a:p>
      </dsp:txBody>
      <dsp:txXfrm rot="-5400000">
        <a:off x="3785615" y="2494459"/>
        <a:ext cx="6711916" cy="333982"/>
      </dsp:txXfrm>
    </dsp:sp>
    <dsp:sp modelId="{D908C739-0107-47A6-BA88-565018CB2A81}">
      <dsp:nvSpPr>
        <dsp:cNvPr id="0" name=""/>
        <dsp:cNvSpPr/>
      </dsp:nvSpPr>
      <dsp:spPr>
        <a:xfrm>
          <a:off x="0" y="2430125"/>
          <a:ext cx="3785616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Simplilearn - Blockchain Tutorial</a:t>
          </a:r>
          <a:endParaRPr lang="en-US" sz="2100" kern="1200"/>
        </a:p>
      </dsp:txBody>
      <dsp:txXfrm>
        <a:off x="22585" y="2452710"/>
        <a:ext cx="3740446" cy="417478"/>
      </dsp:txXfrm>
    </dsp:sp>
    <dsp:sp modelId="{A71744BF-129D-4429-AC5E-4EBC1071A8A5}">
      <dsp:nvSpPr>
        <dsp:cNvPr id="0" name=""/>
        <dsp:cNvSpPr/>
      </dsp:nvSpPr>
      <dsp:spPr>
        <a:xfrm rot="5400000">
          <a:off x="6965548" y="-217761"/>
          <a:ext cx="37011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Title: Blockchain Wallet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URL: </a:t>
          </a:r>
          <a:r>
            <a:rPr lang="en-US" sz="900" kern="1200">
              <a:hlinkClick xmlns:r="http://schemas.openxmlformats.org/officeDocument/2006/relationships" r:id="rId7"/>
            </a:rPr>
            <a:t>https://www.simplilearn.com/tutorials/blockchain-tutorial/blockchain-wallet</a:t>
          </a:r>
          <a:endParaRPr lang="en-US" sz="900" kern="1200"/>
        </a:p>
      </dsp:txBody>
      <dsp:txXfrm rot="-5400000">
        <a:off x="3785615" y="2980240"/>
        <a:ext cx="6711916" cy="333982"/>
      </dsp:txXfrm>
    </dsp:sp>
    <dsp:sp modelId="{50D26ADB-1258-4E7E-8F6B-1AAD93C84FF8}">
      <dsp:nvSpPr>
        <dsp:cNvPr id="0" name=""/>
        <dsp:cNvSpPr/>
      </dsp:nvSpPr>
      <dsp:spPr>
        <a:xfrm>
          <a:off x="0" y="2915906"/>
          <a:ext cx="3785616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Simplilearn - Blockchain Wallet</a:t>
          </a:r>
          <a:endParaRPr lang="en-US" sz="2100" kern="1200"/>
        </a:p>
      </dsp:txBody>
      <dsp:txXfrm>
        <a:off x="22585" y="2938491"/>
        <a:ext cx="3740446" cy="417478"/>
      </dsp:txXfrm>
    </dsp:sp>
    <dsp:sp modelId="{3ECC8436-9C14-4EAC-BEED-9B58957AD1BF}">
      <dsp:nvSpPr>
        <dsp:cNvPr id="0" name=""/>
        <dsp:cNvSpPr/>
      </dsp:nvSpPr>
      <dsp:spPr>
        <a:xfrm rot="5400000">
          <a:off x="6965548" y="268019"/>
          <a:ext cx="37011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Title: Visual Studio Code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URL: </a:t>
          </a:r>
          <a:r>
            <a:rPr lang="en-US" sz="900" kern="1200">
              <a:hlinkClick xmlns:r="http://schemas.openxmlformats.org/officeDocument/2006/relationships" r:id="rId8"/>
            </a:rPr>
            <a:t>https://code.visualstudio.com/</a:t>
          </a:r>
          <a:endParaRPr lang="en-US" sz="900" kern="1200"/>
        </a:p>
      </dsp:txBody>
      <dsp:txXfrm rot="-5400000">
        <a:off x="3785615" y="3466020"/>
        <a:ext cx="6711916" cy="333982"/>
      </dsp:txXfrm>
    </dsp:sp>
    <dsp:sp modelId="{8A8F0459-CD3C-4DA0-A63C-CAF1A55B6ABB}">
      <dsp:nvSpPr>
        <dsp:cNvPr id="0" name=""/>
        <dsp:cNvSpPr/>
      </dsp:nvSpPr>
      <dsp:spPr>
        <a:xfrm>
          <a:off x="0" y="3401687"/>
          <a:ext cx="3785616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Visual Studio Code</a:t>
          </a:r>
          <a:endParaRPr lang="en-US" sz="2100" kern="1200"/>
        </a:p>
      </dsp:txBody>
      <dsp:txXfrm>
        <a:off x="22585" y="3424272"/>
        <a:ext cx="3740446" cy="417478"/>
      </dsp:txXfrm>
    </dsp:sp>
    <dsp:sp modelId="{1418A812-4FEE-49E9-8044-7D55799CA2A9}">
      <dsp:nvSpPr>
        <dsp:cNvPr id="0" name=""/>
        <dsp:cNvSpPr/>
      </dsp:nvSpPr>
      <dsp:spPr>
        <a:xfrm rot="5400000">
          <a:off x="6965548" y="753800"/>
          <a:ext cx="370118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Title: Python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URL: </a:t>
          </a:r>
          <a:r>
            <a:rPr lang="en-US" sz="900" kern="1200">
              <a:hlinkClick xmlns:r="http://schemas.openxmlformats.org/officeDocument/2006/relationships" r:id="rId9"/>
            </a:rPr>
            <a:t>https://www.python.org/</a:t>
          </a:r>
          <a:endParaRPr lang="en-US" sz="900" kern="1200"/>
        </a:p>
      </dsp:txBody>
      <dsp:txXfrm rot="-5400000">
        <a:off x="3785615" y="3951801"/>
        <a:ext cx="6711916" cy="333982"/>
      </dsp:txXfrm>
    </dsp:sp>
    <dsp:sp modelId="{CCD8E5B7-AB15-42B8-A915-C2B824F1F430}">
      <dsp:nvSpPr>
        <dsp:cNvPr id="0" name=""/>
        <dsp:cNvSpPr/>
      </dsp:nvSpPr>
      <dsp:spPr>
        <a:xfrm>
          <a:off x="0" y="3887467"/>
          <a:ext cx="3785616" cy="462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Python Official Website</a:t>
          </a:r>
          <a:endParaRPr lang="en-US" sz="2100" kern="1200"/>
        </a:p>
      </dsp:txBody>
      <dsp:txXfrm>
        <a:off x="22585" y="3910052"/>
        <a:ext cx="3740446" cy="4174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g>
</file>

<file path=ppt/media/image13.png>
</file>

<file path=ppt/media/image14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B2377-861C-1592-F790-0C55D1EFE7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14F9AA-6058-BFDB-E328-75199EE02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3B87C-1E14-7BE7-8468-163839826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76DF5-A6AB-0B93-4445-9A3DB4ADB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81508-6D0A-86B2-F043-40328A3EC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144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8628E-F41E-CE64-E100-F17711A73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266D1C-DFAF-0EEF-D5A1-7E287DB742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4239A-BCD4-3762-5ED9-2679DED08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0C6C99-AFB0-4B9D-3653-EA275B03A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46E67-314E-1016-2DD8-16B3D0433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10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EDD278-E5A7-5C93-80DD-8B51666988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05D65D-CAFA-07BA-EF82-518AD7D328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50CDA-43F0-E0C0-0099-0F8B3321C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70CFD-4DA4-41F7-8069-72988E6D6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BD3EB-90EA-BE8A-EE6A-18A792871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30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A0FDF-C384-2B5F-4C66-95D41F87A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A06D5-906C-C10F-C60D-A2A6E50C4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1524C-771B-3FA0-A7B5-2FDC66C08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19590-4627-E3F5-1B26-104E4FB35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B8D79-F967-A05C-F998-9A5D96C6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9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5E7F0-AA82-8F09-C894-98599103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95BBF7-216B-346C-95AD-11C936745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78094-A8A2-DC4A-389F-9F93AA2D0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4CEBA-D81A-5059-ECC5-8E9320DD2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9D1AE-AFE8-9531-834E-6A119D505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40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DC69D-B49A-05CA-A6CD-F74367499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AF36A-AE27-1442-AEB4-5AD22A45BC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C1B8ED-E6E2-A11F-570E-311848E8C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6B351-1BF4-DD99-896C-C6494C24D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89EC1-5B82-E88C-4789-E3C187CAE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0F4BE-7CC6-BAB2-29A2-586566FF6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6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07C4D-030A-3674-08B0-0AC251D64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E5BC2-AFD4-3869-D4BA-5E359EA06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72D76B-8D1C-5C7B-EB26-0949A1FE6A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92CCBE-40D7-17E4-BE50-25BE1D28E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5AB4D-C380-6732-1C81-A382FBE4D5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E3AFA1-1630-A360-17EE-68F167BD1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5A4E6E-DAEE-BF81-B6EA-6CA7DFD5A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AD503A-0B83-68E5-7935-9F365C43B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9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587ED-98F4-33A2-7E00-57EAE3969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5466A9-DA5D-A433-A1C3-622ADB94C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BDB899-FA5E-47F9-39CD-1BB41B231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64BBE-F6EE-B52E-3AE6-1EAFAC923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494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217E9A-29F8-DEEF-5C8B-AAE47DD47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75887E-9719-AE0C-707C-68E8177FA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9451E5-ED7B-D1A0-4B0B-7F3AB5742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51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1D69B-F871-5494-CD21-DC01F247C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3D7B8-315D-1F35-9B66-61526C452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7CBC7-9116-CD78-1E89-0B0B5F6D4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39FA8-A30D-EBC3-4FD0-B748C613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AFA038-96F6-8D50-2CBB-9A9FAD306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EF5A4-C061-6E3E-9A21-D91544579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644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A8CE0-18EC-80E7-BA8E-D916A334B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80E13-A018-74CE-311F-2FC9153801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23F0F6-6F2E-79FE-C9DA-0773A0DA9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C02D7-1B70-BBF6-39CD-DBCF207BF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6331E7-FE6A-C122-9732-884DA1657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863681-5F3F-B76F-58F7-D8D64F787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64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F1A336-F020-9716-8FF9-1BA54E93B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FD04A-F117-158F-14F7-89F665B1A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26B7B-383B-C15A-BAE1-5CB9BDA2C5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10488-BE50-4AF7-8B35-F16C6F66EE8A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536811-C30E-2A8F-B63D-913A5B7875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5703C-C47E-FF7E-ADA1-99EE325A6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43A30-16D9-4DD1-8E3B-312EA53B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60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eb of wires connecting pins">
            <a:extLst>
              <a:ext uri="{FF2B5EF4-FFF2-40B4-BE49-F238E27FC236}">
                <a16:creationId xmlns:a16="http://schemas.microsoft.com/office/drawing/2014/main" id="{3F2B4C35-9369-54EB-A2AA-034E761CCD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57" b="1217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34734-E941-B3A2-8654-2ECA3D096D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Understanding Blockchain Using WesleyCoin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A35330-E332-9DA7-4879-BAE12980C8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Author: Aiden Wesley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December 7th, 2023</a:t>
            </a:r>
          </a:p>
          <a:p>
            <a:pPr algn="l"/>
            <a:endParaRPr lang="en-US">
              <a:solidFill>
                <a:srgbClr val="FFFFFF"/>
              </a:solidFill>
            </a:endParaRPr>
          </a:p>
          <a:p>
            <a:pPr algn="l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132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5959DE3E-D212-F5A5-6C8B-2DC8DEF483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8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E008AF-857D-CD58-DF13-C420F7A4F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Questions about the blockchain?</a:t>
            </a:r>
          </a:p>
        </p:txBody>
      </p:sp>
    </p:spTree>
    <p:extLst>
      <p:ext uri="{BB962C8B-B14F-4D97-AF65-F5344CB8AC3E}">
        <p14:creationId xmlns:p14="http://schemas.microsoft.com/office/powerpoint/2010/main" val="2856794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1D674-F039-0936-6DFA-E480731BF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3E20A77-D3BB-F4CA-FA08-03E075FC3F1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3474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97999A-4C0B-925E-77F2-9D9C8454E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b="1" dirty="0"/>
              <a:t>What is the Blockchain?</a:t>
            </a:r>
            <a:br>
              <a:rPr lang="en-US" b="1" dirty="0"/>
            </a:br>
            <a:endParaRPr lang="en-US" dirty="0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9C584FF0-5096-CF83-AB58-D70EAA9DE1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5970222"/>
              </p:ext>
            </p:extLst>
          </p:nvPr>
        </p:nvGraphicFramePr>
        <p:xfrm>
          <a:off x="684128" y="2176738"/>
          <a:ext cx="4958966" cy="3917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diagram of a blockchain&#10;&#10;Description automatically generated">
            <a:extLst>
              <a:ext uri="{FF2B5EF4-FFF2-40B4-BE49-F238E27FC236}">
                <a16:creationId xmlns:a16="http://schemas.microsoft.com/office/drawing/2014/main" id="{38BB8492-7EAE-CC33-35C9-FA3EA380A0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603" y="2771599"/>
            <a:ext cx="6190342" cy="2359612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272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6D37EE4-EA1B-46EE-A54B-5233C63C96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600EF8-A1E0-26D3-CE52-574B89461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47013" cy="1434415"/>
          </a:xfrm>
        </p:spPr>
        <p:txBody>
          <a:bodyPr anchor="b">
            <a:normAutofit/>
          </a:bodyPr>
          <a:lstStyle/>
          <a:p>
            <a:r>
              <a:rPr lang="en-US" sz="4600" b="1" dirty="0"/>
              <a:t>Project Goals &amp; Components</a:t>
            </a:r>
            <a:br>
              <a:rPr lang="en-US" sz="4600" b="1" dirty="0"/>
            </a:br>
            <a:endParaRPr lang="en-US" sz="4600" dirty="0"/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927D5270-6648-4CC1-8F78-48BE299CA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767709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blockchain work&#10;&#10;Description automatically generated">
            <a:extLst>
              <a:ext uri="{FF2B5EF4-FFF2-40B4-BE49-F238E27FC236}">
                <a16:creationId xmlns:a16="http://schemas.microsoft.com/office/drawing/2014/main" id="{731AECD3-423B-AA62-133D-3A2FA3E7F0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40" b="-1"/>
          <a:stretch/>
        </p:blipFill>
        <p:spPr>
          <a:xfrm>
            <a:off x="572492" y="2002056"/>
            <a:ext cx="3943849" cy="4184060"/>
          </a:xfrm>
          <a:custGeom>
            <a:avLst/>
            <a:gdLst/>
            <a:ahLst/>
            <a:cxnLst/>
            <a:rect l="l" t="t" r="r" b="b"/>
            <a:pathLst>
              <a:path w="3807743" h="6307845">
                <a:moveTo>
                  <a:pt x="723201" y="386"/>
                </a:moveTo>
                <a:cubicBezTo>
                  <a:pt x="853884" y="-4204"/>
                  <a:pt x="1013493" y="33912"/>
                  <a:pt x="1176100" y="22622"/>
                </a:cubicBezTo>
                <a:cubicBezTo>
                  <a:pt x="1230302" y="18859"/>
                  <a:pt x="1281736" y="20622"/>
                  <a:pt x="1331852" y="24473"/>
                </a:cubicBezTo>
                <a:lnTo>
                  <a:pt x="1439547" y="34944"/>
                </a:lnTo>
                <a:lnTo>
                  <a:pt x="1484197" y="36226"/>
                </a:lnTo>
                <a:cubicBezTo>
                  <a:pt x="1535166" y="35421"/>
                  <a:pt x="1586369" y="31625"/>
                  <a:pt x="1636625" y="22622"/>
                </a:cubicBezTo>
                <a:cubicBezTo>
                  <a:pt x="1686882" y="13619"/>
                  <a:pt x="1729837" y="10653"/>
                  <a:pt x="1768740" y="10885"/>
                </a:cubicBezTo>
                <a:lnTo>
                  <a:pt x="1829538" y="15086"/>
                </a:lnTo>
                <a:lnTo>
                  <a:pt x="1869968" y="7996"/>
                </a:lnTo>
                <a:cubicBezTo>
                  <a:pt x="1953577" y="-31"/>
                  <a:pt x="2036989" y="9808"/>
                  <a:pt x="2112925" y="20118"/>
                </a:cubicBezTo>
                <a:lnTo>
                  <a:pt x="2119331" y="20977"/>
                </a:lnTo>
                <a:lnTo>
                  <a:pt x="2221855" y="13374"/>
                </a:lnTo>
                <a:cubicBezTo>
                  <a:pt x="2261207" y="12845"/>
                  <a:pt x="2298379" y="14359"/>
                  <a:pt x="2333484" y="16393"/>
                </a:cubicBezTo>
                <a:lnTo>
                  <a:pt x="2372613" y="18812"/>
                </a:lnTo>
                <a:lnTo>
                  <a:pt x="2404945" y="9387"/>
                </a:lnTo>
                <a:cubicBezTo>
                  <a:pt x="2452532" y="1754"/>
                  <a:pt x="2506192" y="9333"/>
                  <a:pt x="2561622" y="17814"/>
                </a:cubicBezTo>
                <a:lnTo>
                  <a:pt x="2583950" y="20591"/>
                </a:lnTo>
                <a:lnTo>
                  <a:pt x="2643527" y="20319"/>
                </a:lnTo>
                <a:cubicBezTo>
                  <a:pt x="2669677" y="20426"/>
                  <a:pt x="2697963" y="20717"/>
                  <a:pt x="2727392" y="21103"/>
                </a:cubicBezTo>
                <a:lnTo>
                  <a:pt x="2786908" y="21989"/>
                </a:lnTo>
                <a:lnTo>
                  <a:pt x="2846459" y="13267"/>
                </a:lnTo>
                <a:cubicBezTo>
                  <a:pt x="2896401" y="10176"/>
                  <a:pt x="2960607" y="12733"/>
                  <a:pt x="3036361" y="17072"/>
                </a:cubicBezTo>
                <a:lnTo>
                  <a:pt x="3129100" y="22671"/>
                </a:lnTo>
                <a:lnTo>
                  <a:pt x="3130653" y="22622"/>
                </a:lnTo>
                <a:cubicBezTo>
                  <a:pt x="3178874" y="19804"/>
                  <a:pt x="3260845" y="26231"/>
                  <a:pt x="3352422" y="32691"/>
                </a:cubicBezTo>
                <a:lnTo>
                  <a:pt x="3362608" y="33356"/>
                </a:lnTo>
                <a:lnTo>
                  <a:pt x="3446036" y="35579"/>
                </a:lnTo>
                <a:cubicBezTo>
                  <a:pt x="3550323" y="36566"/>
                  <a:pt x="3662083" y="33535"/>
                  <a:pt x="3778601" y="22622"/>
                </a:cubicBezTo>
                <a:cubicBezTo>
                  <a:pt x="3793981" y="243672"/>
                  <a:pt x="3764152" y="318695"/>
                  <a:pt x="3778601" y="467157"/>
                </a:cubicBezTo>
                <a:cubicBezTo>
                  <a:pt x="3790077" y="557563"/>
                  <a:pt x="3783697" y="684218"/>
                  <a:pt x="3777639" y="811856"/>
                </a:cubicBezTo>
                <a:lnTo>
                  <a:pt x="3773760" y="922625"/>
                </a:lnTo>
                <a:lnTo>
                  <a:pt x="3778601" y="974384"/>
                </a:lnTo>
                <a:cubicBezTo>
                  <a:pt x="3785784" y="1003717"/>
                  <a:pt x="3785160" y="1041120"/>
                  <a:pt x="3781239" y="1085904"/>
                </a:cubicBezTo>
                <a:lnTo>
                  <a:pt x="3776107" y="1132519"/>
                </a:lnTo>
                <a:lnTo>
                  <a:pt x="3778601" y="1162456"/>
                </a:lnTo>
                <a:cubicBezTo>
                  <a:pt x="3791360" y="1256797"/>
                  <a:pt x="3774958" y="1367020"/>
                  <a:pt x="3763568" y="1469787"/>
                </a:cubicBezTo>
                <a:lnTo>
                  <a:pt x="3758806" y="1520515"/>
                </a:lnTo>
                <a:lnTo>
                  <a:pt x="3760417" y="1549437"/>
                </a:lnTo>
                <a:cubicBezTo>
                  <a:pt x="3764298" y="1588133"/>
                  <a:pt x="3770171" y="1628243"/>
                  <a:pt x="3778601" y="1669683"/>
                </a:cubicBezTo>
                <a:cubicBezTo>
                  <a:pt x="3846039" y="2001203"/>
                  <a:pt x="3774784" y="2142285"/>
                  <a:pt x="3778601" y="2364982"/>
                </a:cubicBezTo>
                <a:lnTo>
                  <a:pt x="3776565" y="2406088"/>
                </a:lnTo>
                <a:lnTo>
                  <a:pt x="3778601" y="2427673"/>
                </a:lnTo>
                <a:cubicBezTo>
                  <a:pt x="3821357" y="2695960"/>
                  <a:pt x="3735684" y="2699438"/>
                  <a:pt x="3778601" y="2809517"/>
                </a:cubicBezTo>
                <a:cubicBezTo>
                  <a:pt x="3789330" y="2837037"/>
                  <a:pt x="3791666" y="2872927"/>
                  <a:pt x="3789892" y="2914654"/>
                </a:cubicBezTo>
                <a:lnTo>
                  <a:pt x="3784971" y="2966248"/>
                </a:lnTo>
                <a:lnTo>
                  <a:pt x="3796722" y="3024078"/>
                </a:lnTo>
                <a:cubicBezTo>
                  <a:pt x="3809238" y="3115139"/>
                  <a:pt x="3806232" y="3210898"/>
                  <a:pt x="3799338" y="3302850"/>
                </a:cubicBezTo>
                <a:lnTo>
                  <a:pt x="3787405" y="3438354"/>
                </a:lnTo>
                <a:lnTo>
                  <a:pt x="3790719" y="3460532"/>
                </a:lnTo>
                <a:cubicBezTo>
                  <a:pt x="3797323" y="3541872"/>
                  <a:pt x="3789007" y="3624193"/>
                  <a:pt x="3780361" y="3709762"/>
                </a:cubicBezTo>
                <a:lnTo>
                  <a:pt x="3780169" y="3712283"/>
                </a:lnTo>
                <a:lnTo>
                  <a:pt x="3781239" y="3768266"/>
                </a:lnTo>
                <a:cubicBezTo>
                  <a:pt x="3780994" y="3815588"/>
                  <a:pt x="3779902" y="3863939"/>
                  <a:pt x="3778794" y="3912511"/>
                </a:cubicBezTo>
                <a:lnTo>
                  <a:pt x="3776324" y="4054010"/>
                </a:lnTo>
                <a:lnTo>
                  <a:pt x="3778601" y="4074733"/>
                </a:lnTo>
                <a:cubicBezTo>
                  <a:pt x="3822365" y="4336760"/>
                  <a:pt x="3765189" y="4482586"/>
                  <a:pt x="3778601" y="4644650"/>
                </a:cubicBezTo>
                <a:cubicBezTo>
                  <a:pt x="3781954" y="4685166"/>
                  <a:pt x="3782850" y="4718916"/>
                  <a:pt x="3782504" y="4749344"/>
                </a:cubicBezTo>
                <a:lnTo>
                  <a:pt x="3780512" y="4796832"/>
                </a:lnTo>
                <a:lnTo>
                  <a:pt x="3786260" y="4877451"/>
                </a:lnTo>
                <a:cubicBezTo>
                  <a:pt x="3786165" y="4918212"/>
                  <a:pt x="3784020" y="4964155"/>
                  <a:pt x="3781623" y="5015963"/>
                </a:cubicBezTo>
                <a:lnTo>
                  <a:pt x="3779076" y="5087925"/>
                </a:lnTo>
                <a:lnTo>
                  <a:pt x="3779599" y="5155456"/>
                </a:lnTo>
                <a:lnTo>
                  <a:pt x="3775907" y="5219073"/>
                </a:lnTo>
                <a:lnTo>
                  <a:pt x="3778601" y="5402640"/>
                </a:lnTo>
                <a:cubicBezTo>
                  <a:pt x="3780494" y="5441637"/>
                  <a:pt x="3781680" y="5475146"/>
                  <a:pt x="3782335" y="5504141"/>
                </a:cubicBezTo>
                <a:lnTo>
                  <a:pt x="3782798" y="5566951"/>
                </a:lnTo>
                <a:lnTo>
                  <a:pt x="3786885" y="5599303"/>
                </a:lnTo>
                <a:cubicBezTo>
                  <a:pt x="3799534" y="5776838"/>
                  <a:pt x="3769350" y="6111156"/>
                  <a:pt x="3778601" y="6291711"/>
                </a:cubicBezTo>
                <a:cubicBezTo>
                  <a:pt x="3687392" y="6306733"/>
                  <a:pt x="3632350" y="6304889"/>
                  <a:pt x="3574752" y="6300212"/>
                </a:cubicBezTo>
                <a:lnTo>
                  <a:pt x="3545837" y="6297718"/>
                </a:lnTo>
                <a:lnTo>
                  <a:pt x="3527963" y="6296834"/>
                </a:lnTo>
                <a:cubicBezTo>
                  <a:pt x="3482151" y="6294419"/>
                  <a:pt x="3430025" y="6291672"/>
                  <a:pt x="3355561" y="6291711"/>
                </a:cubicBezTo>
                <a:cubicBezTo>
                  <a:pt x="3304843" y="6293555"/>
                  <a:pt x="3262749" y="6292377"/>
                  <a:pt x="3225711" y="6290098"/>
                </a:cubicBezTo>
                <a:lnTo>
                  <a:pt x="3218247" y="6289525"/>
                </a:lnTo>
                <a:lnTo>
                  <a:pt x="3198550" y="6289212"/>
                </a:lnTo>
                <a:cubicBezTo>
                  <a:pt x="3144315" y="6287803"/>
                  <a:pt x="3088976" y="6286105"/>
                  <a:pt x="3034921" y="6284968"/>
                </a:cubicBezTo>
                <a:lnTo>
                  <a:pt x="2973802" y="6284626"/>
                </a:lnTo>
                <a:lnTo>
                  <a:pt x="2932520" y="6291711"/>
                </a:lnTo>
                <a:cubicBezTo>
                  <a:pt x="2893699" y="6300111"/>
                  <a:pt x="2847670" y="6301992"/>
                  <a:pt x="2797581" y="6300669"/>
                </a:cubicBezTo>
                <a:lnTo>
                  <a:pt x="2672392" y="6292599"/>
                </a:lnTo>
                <a:lnTo>
                  <a:pt x="2629726" y="6293120"/>
                </a:lnTo>
                <a:lnTo>
                  <a:pt x="2540544" y="6284698"/>
                </a:lnTo>
                <a:lnTo>
                  <a:pt x="2473475" y="6280786"/>
                </a:lnTo>
                <a:cubicBezTo>
                  <a:pt x="2419724" y="6279900"/>
                  <a:pt x="2368202" y="6282437"/>
                  <a:pt x="2322057" y="6291711"/>
                </a:cubicBezTo>
                <a:cubicBezTo>
                  <a:pt x="2275912" y="6300985"/>
                  <a:pt x="2236301" y="6305003"/>
                  <a:pt x="2199195" y="6305968"/>
                </a:cubicBezTo>
                <a:lnTo>
                  <a:pt x="2094190" y="6302012"/>
                </a:lnTo>
                <a:lnTo>
                  <a:pt x="2029724" y="6307766"/>
                </a:lnTo>
                <a:cubicBezTo>
                  <a:pt x="1971866" y="6308389"/>
                  <a:pt x="1916420" y="6305265"/>
                  <a:pt x="1864312" y="6301339"/>
                </a:cubicBezTo>
                <a:lnTo>
                  <a:pt x="1761307" y="6293375"/>
                </a:lnTo>
                <a:lnTo>
                  <a:pt x="1745972" y="6293782"/>
                </a:lnTo>
                <a:cubicBezTo>
                  <a:pt x="1699734" y="6294177"/>
                  <a:pt x="1664143" y="6292827"/>
                  <a:pt x="1633352" y="6291083"/>
                </a:cubicBezTo>
                <a:lnTo>
                  <a:pt x="1621369" y="6290324"/>
                </a:lnTo>
                <a:lnTo>
                  <a:pt x="1599140" y="6291711"/>
                </a:lnTo>
                <a:cubicBezTo>
                  <a:pt x="1564093" y="6296354"/>
                  <a:pt x="1527169" y="6296254"/>
                  <a:pt x="1488567" y="6294097"/>
                </a:cubicBezTo>
                <a:lnTo>
                  <a:pt x="1429716" y="6289243"/>
                </a:lnTo>
                <a:lnTo>
                  <a:pt x="1401008" y="6291711"/>
                </a:lnTo>
                <a:cubicBezTo>
                  <a:pt x="1314301" y="6301163"/>
                  <a:pt x="1222976" y="6299856"/>
                  <a:pt x="1127367" y="6296839"/>
                </a:cubicBezTo>
                <a:lnTo>
                  <a:pt x="1062601" y="6295730"/>
                </a:lnTo>
                <a:lnTo>
                  <a:pt x="964991" y="6305909"/>
                </a:lnTo>
                <a:cubicBezTo>
                  <a:pt x="833250" y="6307778"/>
                  <a:pt x="714190" y="6280255"/>
                  <a:pt x="603122" y="6291711"/>
                </a:cubicBezTo>
                <a:cubicBezTo>
                  <a:pt x="455032" y="6306986"/>
                  <a:pt x="261206" y="6260346"/>
                  <a:pt x="30143" y="6291711"/>
                </a:cubicBezTo>
                <a:cubicBezTo>
                  <a:pt x="-1198" y="6167281"/>
                  <a:pt x="7291" y="6044138"/>
                  <a:pt x="19371" y="5934598"/>
                </a:cubicBezTo>
                <a:lnTo>
                  <a:pt x="33559" y="5801663"/>
                </a:lnTo>
                <a:lnTo>
                  <a:pt x="30143" y="5784485"/>
                </a:lnTo>
                <a:cubicBezTo>
                  <a:pt x="7257" y="5691455"/>
                  <a:pt x="7506" y="5585492"/>
                  <a:pt x="13352" y="5476692"/>
                </a:cubicBezTo>
                <a:lnTo>
                  <a:pt x="21882" y="5346809"/>
                </a:lnTo>
                <a:lnTo>
                  <a:pt x="22064" y="5339439"/>
                </a:lnTo>
                <a:lnTo>
                  <a:pt x="29601" y="5166357"/>
                </a:lnTo>
                <a:lnTo>
                  <a:pt x="30143" y="5151877"/>
                </a:lnTo>
                <a:cubicBezTo>
                  <a:pt x="30018" y="5125783"/>
                  <a:pt x="30111" y="5102484"/>
                  <a:pt x="30346" y="5081409"/>
                </a:cubicBezTo>
                <a:lnTo>
                  <a:pt x="30433" y="5076663"/>
                </a:lnTo>
                <a:lnTo>
                  <a:pt x="30143" y="4963804"/>
                </a:lnTo>
                <a:cubicBezTo>
                  <a:pt x="27040" y="4910138"/>
                  <a:pt x="27067" y="4856021"/>
                  <a:pt x="28459" y="4800989"/>
                </a:cubicBezTo>
                <a:lnTo>
                  <a:pt x="30399" y="4750796"/>
                </a:lnTo>
                <a:lnTo>
                  <a:pt x="31514" y="4666872"/>
                </a:lnTo>
                <a:lnTo>
                  <a:pt x="34697" y="4639551"/>
                </a:lnTo>
                <a:lnTo>
                  <a:pt x="34963" y="4632686"/>
                </a:lnTo>
                <a:cubicBezTo>
                  <a:pt x="37318" y="4575362"/>
                  <a:pt x="39271" y="4516661"/>
                  <a:pt x="39056" y="4456118"/>
                </a:cubicBezTo>
                <a:lnTo>
                  <a:pt x="36996" y="4412759"/>
                </a:lnTo>
                <a:lnTo>
                  <a:pt x="30143" y="4388188"/>
                </a:lnTo>
                <a:cubicBezTo>
                  <a:pt x="7389" y="4328002"/>
                  <a:pt x="11492" y="4256950"/>
                  <a:pt x="19232" y="4188739"/>
                </a:cubicBezTo>
                <a:lnTo>
                  <a:pt x="23985" y="4147809"/>
                </a:lnTo>
                <a:lnTo>
                  <a:pt x="23690" y="4087290"/>
                </a:lnTo>
                <a:lnTo>
                  <a:pt x="29097" y="3984687"/>
                </a:lnTo>
                <a:lnTo>
                  <a:pt x="28035" y="3962690"/>
                </a:lnTo>
                <a:cubicBezTo>
                  <a:pt x="28525" y="3945828"/>
                  <a:pt x="30052" y="3926691"/>
                  <a:pt x="32148" y="3905387"/>
                </a:cubicBezTo>
                <a:lnTo>
                  <a:pt x="34754" y="3881032"/>
                </a:lnTo>
                <a:lnTo>
                  <a:pt x="39206" y="3802233"/>
                </a:lnTo>
                <a:cubicBezTo>
                  <a:pt x="39778" y="3763353"/>
                  <a:pt x="37619" y="3728800"/>
                  <a:pt x="30143" y="3698588"/>
                </a:cubicBezTo>
                <a:cubicBezTo>
                  <a:pt x="7714" y="3607954"/>
                  <a:pt x="33117" y="3482508"/>
                  <a:pt x="36579" y="3365983"/>
                </a:cubicBezTo>
                <a:lnTo>
                  <a:pt x="36510" y="3356621"/>
                </a:lnTo>
                <a:lnTo>
                  <a:pt x="30143" y="3311044"/>
                </a:lnTo>
                <a:cubicBezTo>
                  <a:pt x="14271" y="3224157"/>
                  <a:pt x="11445" y="3149243"/>
                  <a:pt x="14856" y="3082749"/>
                </a:cubicBezTo>
                <a:lnTo>
                  <a:pt x="22229" y="3005366"/>
                </a:lnTo>
                <a:lnTo>
                  <a:pt x="27244" y="2895198"/>
                </a:lnTo>
                <a:cubicBezTo>
                  <a:pt x="29143" y="2848776"/>
                  <a:pt x="30527" y="2799531"/>
                  <a:pt x="30143" y="2746826"/>
                </a:cubicBezTo>
                <a:lnTo>
                  <a:pt x="36784" y="2638240"/>
                </a:lnTo>
                <a:lnTo>
                  <a:pt x="30143" y="2615745"/>
                </a:lnTo>
                <a:cubicBezTo>
                  <a:pt x="-20952" y="2495890"/>
                  <a:pt x="17898" y="2340273"/>
                  <a:pt x="37923" y="2201958"/>
                </a:cubicBezTo>
                <a:lnTo>
                  <a:pt x="42734" y="2158379"/>
                </a:lnTo>
                <a:lnTo>
                  <a:pt x="30143" y="2114218"/>
                </a:lnTo>
                <a:cubicBezTo>
                  <a:pt x="2269" y="2040950"/>
                  <a:pt x="-2735" y="1972014"/>
                  <a:pt x="1162" y="1906697"/>
                </a:cubicBezTo>
                <a:lnTo>
                  <a:pt x="6289" y="1854885"/>
                </a:lnTo>
                <a:lnTo>
                  <a:pt x="8053" y="1809168"/>
                </a:lnTo>
                <a:cubicBezTo>
                  <a:pt x="9832" y="1790244"/>
                  <a:pt x="12470" y="1771472"/>
                  <a:pt x="15415" y="1752867"/>
                </a:cubicBezTo>
                <a:lnTo>
                  <a:pt x="30925" y="1652561"/>
                </a:lnTo>
                <a:lnTo>
                  <a:pt x="30143" y="1606992"/>
                </a:lnTo>
                <a:cubicBezTo>
                  <a:pt x="28397" y="1588584"/>
                  <a:pt x="27931" y="1568665"/>
                  <a:pt x="28348" y="1547550"/>
                </a:cubicBezTo>
                <a:lnTo>
                  <a:pt x="29206" y="1531212"/>
                </a:lnTo>
                <a:lnTo>
                  <a:pt x="23637" y="1487282"/>
                </a:lnTo>
                <a:cubicBezTo>
                  <a:pt x="16479" y="1367166"/>
                  <a:pt x="59638" y="1246041"/>
                  <a:pt x="30143" y="1156757"/>
                </a:cubicBezTo>
                <a:cubicBezTo>
                  <a:pt x="21716" y="1131248"/>
                  <a:pt x="18318" y="1090735"/>
                  <a:pt x="17757" y="1041370"/>
                </a:cubicBezTo>
                <a:lnTo>
                  <a:pt x="18463" y="985697"/>
                </a:lnTo>
                <a:lnTo>
                  <a:pt x="16239" y="975915"/>
                </a:lnTo>
                <a:cubicBezTo>
                  <a:pt x="13541" y="957312"/>
                  <a:pt x="12597" y="940330"/>
                  <a:pt x="12862" y="924477"/>
                </a:cubicBezTo>
                <a:lnTo>
                  <a:pt x="23640" y="845857"/>
                </a:lnTo>
                <a:lnTo>
                  <a:pt x="30907" y="688163"/>
                </a:lnTo>
                <a:lnTo>
                  <a:pt x="31375" y="662715"/>
                </a:lnTo>
                <a:lnTo>
                  <a:pt x="30143" y="655230"/>
                </a:lnTo>
                <a:cubicBezTo>
                  <a:pt x="20345" y="615334"/>
                  <a:pt x="17924" y="569960"/>
                  <a:pt x="19185" y="520814"/>
                </a:cubicBezTo>
                <a:lnTo>
                  <a:pt x="26662" y="415314"/>
                </a:lnTo>
                <a:lnTo>
                  <a:pt x="25635" y="383217"/>
                </a:lnTo>
                <a:cubicBezTo>
                  <a:pt x="25461" y="243905"/>
                  <a:pt x="35455" y="113017"/>
                  <a:pt x="30143" y="22622"/>
                </a:cubicBezTo>
                <a:cubicBezTo>
                  <a:pt x="90096" y="13526"/>
                  <a:pt x="146841" y="12585"/>
                  <a:pt x="200495" y="15390"/>
                </a:cubicBezTo>
                <a:lnTo>
                  <a:pt x="324102" y="27794"/>
                </a:lnTo>
                <a:lnTo>
                  <a:pt x="329634" y="27979"/>
                </a:lnTo>
                <a:cubicBezTo>
                  <a:pt x="398332" y="30204"/>
                  <a:pt x="468106" y="31425"/>
                  <a:pt x="551798" y="27886"/>
                </a:cubicBezTo>
                <a:lnTo>
                  <a:pt x="592464" y="25476"/>
                </a:lnTo>
                <a:lnTo>
                  <a:pt x="603122" y="22622"/>
                </a:lnTo>
                <a:cubicBezTo>
                  <a:pt x="639294" y="8191"/>
                  <a:pt x="679641" y="1916"/>
                  <a:pt x="723201" y="386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08B83-BF8B-4D6E-AD21-21D0643EE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5955" y="2071316"/>
            <a:ext cx="6713552" cy="4114800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Educational Focus:</a:t>
            </a:r>
            <a:endParaRPr lang="en-US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Designed for educational purposes to enhance understanding of blockchain concepts.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Key Components:</a:t>
            </a:r>
            <a:endParaRPr lang="en-US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Blocks:</a:t>
            </a:r>
            <a:endParaRPr lang="en-US" sz="12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200" dirty="0"/>
              <a:t>Fundamental units containing transaction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Blockchain:</a:t>
            </a:r>
            <a:endParaRPr lang="en-US" sz="12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200" dirty="0"/>
              <a:t>A chain of blocks, linked using cryptographic hashes.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Wallets:</a:t>
            </a:r>
            <a:endParaRPr lang="en-US" sz="12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200" dirty="0"/>
              <a:t>Objects storing and managing user balances.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Transactions:</a:t>
            </a:r>
            <a:endParaRPr lang="en-US" sz="12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200" dirty="0"/>
              <a:t>Exchanges of value between wallets.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Hands-On Learning:</a:t>
            </a:r>
            <a:endParaRPr lang="en-US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Provides a practical and interactive experience.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Demonstrates the interaction between transactions, blocks, and wallets.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Educational Objectives:</a:t>
            </a:r>
            <a:endParaRPr lang="en-US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Showcase real-world applications of blockchain technology.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Illustrate the process of block creation and wallet management.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34014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AABF4-BFA4-2F5E-FFCB-A20AFB0AB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9" y="170554"/>
            <a:ext cx="4843762" cy="1401183"/>
          </a:xfrm>
        </p:spPr>
        <p:txBody>
          <a:bodyPr anchor="t">
            <a:normAutofit/>
          </a:bodyPr>
          <a:lstStyle/>
          <a:p>
            <a:r>
              <a:rPr lang="en-US" sz="3200" b="1" dirty="0"/>
              <a:t>Blockchain Components</a:t>
            </a:r>
            <a:br>
              <a:rPr lang="en-US" sz="3200" b="1" dirty="0"/>
            </a:br>
            <a:endParaRPr lang="en-US" sz="320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5AB69-27DC-EF2A-EFDF-4056912F6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95" y="1023779"/>
            <a:ext cx="4843762" cy="3602935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Block Class:</a:t>
            </a:r>
            <a:endParaRPr lang="en-US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b="1" dirty="0"/>
              <a:t>Attributes:</a:t>
            </a:r>
            <a:endParaRPr lang="en-US" sz="11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Index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Previous Hash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Timestamp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Data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Hash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Sender (Optional)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Receiver (Optional)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Block Interconnection:</a:t>
            </a:r>
            <a:endParaRPr lang="en-US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dirty="0"/>
              <a:t>Blocks are linked in a chain, creating a chronological sequence of transactions.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dirty="0"/>
              <a:t>Each block's hash is based on the previous block's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Block Information:</a:t>
            </a:r>
            <a:endParaRPr lang="en-US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b="1" dirty="0"/>
              <a:t>Index:</a:t>
            </a:r>
            <a:endParaRPr lang="en-US" sz="11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Unique identifier for each block.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b="1" dirty="0"/>
              <a:t>Previous Hash:</a:t>
            </a:r>
            <a:endParaRPr lang="en-US" sz="11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Cryptographic hash of the previous block.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b="1" dirty="0"/>
              <a:t>Timestamp:</a:t>
            </a:r>
            <a:endParaRPr lang="en-US" sz="11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Time of block creation.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b="1" dirty="0"/>
              <a:t>Data:</a:t>
            </a:r>
            <a:endParaRPr lang="en-US" sz="11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Details of the transaction or record.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b="1" dirty="0"/>
              <a:t>Hash:</a:t>
            </a:r>
            <a:endParaRPr lang="en-US" sz="11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Cryptographic hash of the block's information.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b="1" dirty="0"/>
              <a:t>Sender and Receiver:</a:t>
            </a:r>
            <a:endParaRPr lang="en-US" sz="11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100" dirty="0"/>
              <a:t>(Optional) Information about the sender and receiver in a transaction.</a:t>
            </a:r>
          </a:p>
          <a:p>
            <a:pPr marL="0" indent="0">
              <a:buNone/>
            </a:pPr>
            <a:endParaRPr lang="en-US" sz="1100" dirty="0"/>
          </a:p>
        </p:txBody>
      </p:sp>
      <p:pic>
        <p:nvPicPr>
          <p:cNvPr id="7" name="Picture 6" descr="A diagram of a blockchain">
            <a:extLst>
              <a:ext uri="{FF2B5EF4-FFF2-40B4-BE49-F238E27FC236}">
                <a16:creationId xmlns:a16="http://schemas.microsoft.com/office/drawing/2014/main" id="{C7722F7E-0834-9841-AEC6-BB9A360D7E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63" r="41437" b="1"/>
          <a:stretch/>
        </p:blipFill>
        <p:spPr>
          <a:xfrm>
            <a:off x="6524941" y="1023779"/>
            <a:ext cx="4810442" cy="4810442"/>
          </a:xfrm>
          <a:custGeom>
            <a:avLst/>
            <a:gdLst/>
            <a:ahLst/>
            <a:cxnLst/>
            <a:rect l="l" t="t" r="r" b="b"/>
            <a:pathLst>
              <a:path w="4810442" h="4810442">
                <a:moveTo>
                  <a:pt x="2405221" y="0"/>
                </a:moveTo>
                <a:cubicBezTo>
                  <a:pt x="3733588" y="0"/>
                  <a:pt x="4810442" y="1076854"/>
                  <a:pt x="4810442" y="2405221"/>
                </a:cubicBezTo>
                <a:cubicBezTo>
                  <a:pt x="4810442" y="3733588"/>
                  <a:pt x="3733588" y="4810442"/>
                  <a:pt x="2405221" y="4810442"/>
                </a:cubicBezTo>
                <a:cubicBezTo>
                  <a:pt x="1076854" y="4810442"/>
                  <a:pt x="0" y="3733588"/>
                  <a:pt x="0" y="2405221"/>
                </a:cubicBezTo>
                <a:cubicBezTo>
                  <a:pt x="0" y="1076854"/>
                  <a:pt x="1076854" y="0"/>
                  <a:pt x="2405221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72788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9F011-0B9D-5924-0020-DD5F0177E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4784796" cy="1330840"/>
          </a:xfrm>
        </p:spPr>
        <p:txBody>
          <a:bodyPr>
            <a:normAutofit/>
          </a:bodyPr>
          <a:lstStyle/>
          <a:p>
            <a:r>
              <a:rPr lang="en-US" b="1" dirty="0"/>
              <a:t>Blockchain Class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E5880-4FB6-FC41-2FA8-16495E900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1979" y="1402918"/>
            <a:ext cx="4438036" cy="3908585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Blockchain Initialization:</a:t>
            </a:r>
            <a:endParaRPr lang="en-US" sz="13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The Blockchain class is responsible for managing the chain of blocks.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Initialized with the creation of the Genesis block – the first block in the blockchain.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Genesis Block:</a:t>
            </a:r>
            <a:endParaRPr lang="en-US" sz="13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The initial block (Block 0) with a predefined hash.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Contains basic information to initiate the blockchain.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Chain Attribute:</a:t>
            </a:r>
            <a:endParaRPr lang="en-US" sz="13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Stores and manages the sequence of blocks.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Grows as new blocks are added to the chain.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Calculate Hash Function:</a:t>
            </a:r>
            <a:endParaRPr lang="en-US" sz="13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Computes the hash of a block based on its index.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Utilizes the block's information, including index, previous hash, timestamp, and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Add Block Method:</a:t>
            </a:r>
            <a:endParaRPr lang="en-US" sz="13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Appends a new block to the chain.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Involves calculating the hash, creating a new block, and updating the blockchain.</a:t>
            </a:r>
          </a:p>
          <a:p>
            <a:endParaRPr lang="en-US" sz="1300" dirty="0"/>
          </a:p>
        </p:txBody>
      </p:sp>
      <p:pic>
        <p:nvPicPr>
          <p:cNvPr id="5" name="Picture 4" descr="A diagram of a blockchain&#10;&#10;Description automatically generated">
            <a:extLst>
              <a:ext uri="{FF2B5EF4-FFF2-40B4-BE49-F238E27FC236}">
                <a16:creationId xmlns:a16="http://schemas.microsoft.com/office/drawing/2014/main" id="{FCB6ECD0-4714-6450-17FC-0FDD0301B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610" y="1402918"/>
            <a:ext cx="4737650" cy="407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777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DAAFE4-80F5-1ACB-69FD-4B20973C3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4784796" cy="1330840"/>
          </a:xfrm>
        </p:spPr>
        <p:txBody>
          <a:bodyPr>
            <a:normAutofit/>
          </a:bodyPr>
          <a:lstStyle/>
          <a:p>
            <a:r>
              <a:rPr lang="en-US" b="1" dirty="0"/>
              <a:t>Wallet Class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5004C-97D2-A611-BA9D-7D1E79FA9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1401000"/>
            <a:ext cx="4438036" cy="3908585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Wallet Attributes:</a:t>
            </a:r>
            <a:endParaRPr lang="en-US" sz="13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b="1" dirty="0" err="1"/>
              <a:t>userName</a:t>
            </a:r>
            <a:r>
              <a:rPr lang="en-US" sz="1300" b="1" dirty="0"/>
              <a:t> (private key):</a:t>
            </a:r>
            <a:endParaRPr lang="en-US" sz="13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300" dirty="0"/>
              <a:t>Unique identifier for the wallet owner.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b="1" dirty="0" err="1"/>
              <a:t>walletID</a:t>
            </a:r>
            <a:r>
              <a:rPr lang="en-US" sz="1300" b="1" dirty="0"/>
              <a:t> (public key):</a:t>
            </a:r>
            <a:endParaRPr lang="en-US" sz="13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300" dirty="0"/>
              <a:t>Unique identifier for the wallet, often a combination of letters and numbers.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b="1" dirty="0" err="1"/>
              <a:t>walletBalance</a:t>
            </a:r>
            <a:r>
              <a:rPr lang="en-US" sz="1300" b="1" dirty="0"/>
              <a:t>:</a:t>
            </a:r>
            <a:endParaRPr lang="en-US" sz="1300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300" dirty="0"/>
              <a:t>Represents the amount of </a:t>
            </a:r>
            <a:r>
              <a:rPr lang="en-US" sz="1300" dirty="0" err="1"/>
              <a:t>WesleyCoin</a:t>
            </a:r>
            <a:r>
              <a:rPr lang="en-US" sz="1300" dirty="0"/>
              <a:t> in the wallet.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User-Focused Functionality:</a:t>
            </a:r>
            <a:endParaRPr lang="en-US" sz="13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Allows users to interact with the blockchain.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Manages user-specific information such as name, ID, and balance.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Wallet Creation:</a:t>
            </a:r>
            <a:endParaRPr lang="en-US" sz="13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Generates a unique wallet ID for each user.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Initializes with a default balance, promoting accessibility for educational purposes.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Transaction Involvement:</a:t>
            </a:r>
            <a:endParaRPr lang="en-US" sz="13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Participates in transactions by sending and receiving </a:t>
            </a:r>
            <a:r>
              <a:rPr lang="en-US" sz="1300" dirty="0" err="1"/>
              <a:t>WesleyCoin</a:t>
            </a:r>
            <a:r>
              <a:rPr lang="en-US" sz="13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Wallet balances are updated accordingly.</a:t>
            </a:r>
          </a:p>
          <a:p>
            <a:endParaRPr lang="en-US" sz="1300" dirty="0"/>
          </a:p>
        </p:txBody>
      </p:sp>
      <p:pic>
        <p:nvPicPr>
          <p:cNvPr id="5" name="Picture 4" descr="A diagram of a wallet with keys">
            <a:extLst>
              <a:ext uri="{FF2B5EF4-FFF2-40B4-BE49-F238E27FC236}">
                <a16:creationId xmlns:a16="http://schemas.microsoft.com/office/drawing/2014/main" id="{5D88F026-E11A-EE82-417B-D384C75D8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610" y="1858917"/>
            <a:ext cx="4737650" cy="316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053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C6C7F-1E20-F50E-C7DC-9803E6569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anchor="ctr">
            <a:normAutofit/>
          </a:bodyPr>
          <a:lstStyle/>
          <a:p>
            <a:pPr algn="ctr"/>
            <a:r>
              <a:rPr lang="en-US" sz="5600">
                <a:solidFill>
                  <a:srgbClr val="FFFFFF"/>
                </a:solidFill>
              </a:rPr>
              <a:t>User Interaction</a:t>
            </a:r>
            <a:br>
              <a:rPr lang="en-US" sz="5600">
                <a:solidFill>
                  <a:srgbClr val="FFFFFF"/>
                </a:solidFill>
              </a:rPr>
            </a:br>
            <a:r>
              <a:rPr lang="en-US" sz="5600">
                <a:solidFill>
                  <a:srgbClr val="FFFFFF"/>
                </a:solidFill>
              </a:rPr>
              <a:t>&amp; Commands</a:t>
            </a:r>
          </a:p>
        </p:txBody>
      </p:sp>
      <p:sp>
        <p:nvSpPr>
          <p:cNvPr id="24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F79F011-3EDC-430A-1EA0-9A981E74133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97233" y="518400"/>
            <a:ext cx="4771607" cy="583794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Available Commands: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 Unicode MS"/>
              </a:rPr>
              <a:t>user_creation</a:t>
            </a: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</a:rPr>
              <a:t>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914400" lvl="2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Create a new user and associated wallet.</a:t>
            </a:r>
          </a:p>
          <a:p>
            <a:pPr marL="914400" lvl="2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Procedure: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Enter username and initial balance.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 Unicode MS"/>
              </a:rPr>
              <a:t>commit_transaction</a:t>
            </a: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</a:rPr>
              <a:t>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914400" lvl="2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Initiate a transaction between two wallets.</a:t>
            </a:r>
          </a:p>
          <a:p>
            <a:pPr marL="914400" lvl="2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Procedure: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Select sender and receiver, specify the amount to transfer.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 Unicode MS"/>
              </a:rPr>
              <a:t>check_balance</a:t>
            </a: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</a:rPr>
              <a:t>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914400" lvl="2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Check the balance of a specific wallet.</a:t>
            </a:r>
          </a:p>
          <a:p>
            <a:pPr marL="914400" lvl="2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Procedure: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Choose a wallet to view the current balance.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 Unicode MS"/>
              </a:rPr>
              <a:t>display_chain</a:t>
            </a: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</a:rPr>
              <a:t>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914400" lvl="2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View the current state of the blockchain.</a:t>
            </a:r>
          </a:p>
          <a:p>
            <a:pPr marL="914400" lvl="2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Procedure: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Displays block details, including hash, timestamp, and data.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 Unicode MS"/>
              </a:rPr>
              <a:t>exit_0</a:t>
            </a: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</a:rPr>
              <a:t>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914400" lvl="2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Exit the program.</a:t>
            </a:r>
          </a:p>
          <a:p>
            <a:pPr marL="914400" lvl="2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Procedure: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End the execution of the demo.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768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ocument 8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6D5E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0B0EED-7DE2-7358-3CC2-99FB89A20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845" y="-388675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Video Demo</a:t>
            </a:r>
          </a:p>
        </p:txBody>
      </p:sp>
      <p:pic>
        <p:nvPicPr>
          <p:cNvPr id="4" name="blockchain.py - Microsoft Visual Studio 2023-12-06 15-27-55" descr="A screenshot of a computer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3140D0B4-68E0-FE70-8F72-2F1E250FEF4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1141" y="1237538"/>
            <a:ext cx="9790860" cy="5213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203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7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8C09F1-0D2D-FC6B-CCF4-41E1A743E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826" y="1112969"/>
            <a:ext cx="3937298" cy="4166010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Educational Benefits</a:t>
            </a:r>
            <a:br>
              <a:rPr lang="en-US" b="1">
                <a:solidFill>
                  <a:srgbClr val="FFFFFF"/>
                </a:solidFill>
              </a:rPr>
            </a:b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39930-83AB-DDAE-2516-FB7A717C3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2303" y="152400"/>
            <a:ext cx="5257799" cy="4889350"/>
          </a:xfrm>
        </p:spPr>
        <p:txBody>
          <a:bodyPr anchor="t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950" b="1" dirty="0"/>
              <a:t>Real-World Applications:</a:t>
            </a:r>
            <a:endParaRPr lang="en-US" sz="9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Gain insights into the real-world applications of blockchain technology.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Understand how blockchain is utilized in various industries, including finance, supply chain, and healthcare.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50" b="1" dirty="0"/>
              <a:t>Hands-On Understanding:</a:t>
            </a:r>
            <a:endParaRPr lang="en-US" sz="9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Interact with a simplified blockchain system for practical learning.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Enhance understanding of key blockchain concepts, such as blocks, transactions, and wallet management.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50" b="1" dirty="0"/>
              <a:t>Transaction Dynamics:</a:t>
            </a:r>
            <a:endParaRPr lang="en-US" sz="9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Explore the dynamics of secure and transparent transactions within a decentralized system.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Witness firsthand how blockchain eliminates the need for intermediaries in certain transactions.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50" b="1" dirty="0"/>
              <a:t>Blockchain Concepts:</a:t>
            </a:r>
            <a:endParaRPr lang="en-US" sz="9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Grasp the fundamentals of blockchain architecture and how blocks are linked in a chronological chain.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Understand the significance of cryptographic hashes in ensuring the integrity of the blockchain.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50" b="1" dirty="0"/>
              <a:t>Wallet Management:</a:t>
            </a:r>
            <a:endParaRPr lang="en-US" sz="9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Learn how wallets are created, and observe their role in the initiation and receipt of transactions.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Explore the concept of wallet balances and how they reflect the state of the blockchain.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50" b="1" dirty="0"/>
              <a:t>Problem-Solving Skills:</a:t>
            </a:r>
            <a:endParaRPr lang="en-US" sz="9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Develop problem-solving skills by executing commands to create users, initiate transactions, and check balances.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Engage in critical thinking to understand the cause-and-effect relationships within the blockchain system.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50" b="1" dirty="0"/>
              <a:t>Interactive Learning Experience:</a:t>
            </a:r>
            <a:endParaRPr lang="en-US" sz="9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Experience an interactive learning environment that combines theoretical knowledge with practical application.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Encourage active participation and engagement to solidify understanding.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950" b="1" dirty="0"/>
              <a:t>Educational Exploration:</a:t>
            </a:r>
            <a:endParaRPr lang="en-US" sz="9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Foster a spirit of exploration and experimentation within the blockchain space.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950" dirty="0"/>
              <a:t>Provide a foundation for further exploration into advanced blockchain concepts and technologies.</a:t>
            </a:r>
          </a:p>
          <a:p>
            <a:endParaRPr lang="en-US" sz="95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335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0E30ABD5EFFA3419311B903F6CAB246" ma:contentTypeVersion="3" ma:contentTypeDescription="Create a new document." ma:contentTypeScope="" ma:versionID="7a2ceb3719c54b0a1439056b7e82d26b">
  <xsd:schema xmlns:xsd="http://www.w3.org/2001/XMLSchema" xmlns:xs="http://www.w3.org/2001/XMLSchema" xmlns:p="http://schemas.microsoft.com/office/2006/metadata/properties" xmlns:ns3="1866ecfe-86d2-4376-860f-61ed6849eeaf" targetNamespace="http://schemas.microsoft.com/office/2006/metadata/properties" ma:root="true" ma:fieldsID="4db56da72558e805bf13095c8e5e8f71" ns3:_="">
    <xsd:import namespace="1866ecfe-86d2-4376-860f-61ed6849ee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66ecfe-86d2-4376-860f-61ed6849ee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FFE8383-3048-4793-9706-53B1B77D8BD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93A7E9-DBDD-48EF-B004-A07017DCC9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866ecfe-86d2-4376-860f-61ed6849ee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CE9251-88BD-415C-BDCE-CD6DC31771C7}">
  <ds:schemaRefs>
    <ds:schemaRef ds:uri="http://schemas.microsoft.com/office/2006/metadata/properties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1866ecfe-86d2-4376-860f-61ed6849eeaf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1119</Words>
  <Application>Microsoft Office PowerPoint</Application>
  <PresentationFormat>Widescreen</PresentationFormat>
  <Paragraphs>161</Paragraphs>
  <Slides>11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Understanding Blockchain Using WesleyCoin</vt:lpstr>
      <vt:lpstr>What is the Blockchain? </vt:lpstr>
      <vt:lpstr>Project Goals &amp; Components </vt:lpstr>
      <vt:lpstr>Blockchain Components </vt:lpstr>
      <vt:lpstr>Blockchain Class </vt:lpstr>
      <vt:lpstr>Wallet Class </vt:lpstr>
      <vt:lpstr>User Interaction &amp; Commands</vt:lpstr>
      <vt:lpstr>Video Demo</vt:lpstr>
      <vt:lpstr>Educational Benefits </vt:lpstr>
      <vt:lpstr>Questions about the blockchain?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Blockchain Using WesleyCoin</dc:title>
  <dc:creator>Wesley, Aiden R</dc:creator>
  <cp:lastModifiedBy>Wesley, Aiden R</cp:lastModifiedBy>
  <cp:revision>2</cp:revision>
  <dcterms:created xsi:type="dcterms:W3CDTF">2023-12-06T19:40:37Z</dcterms:created>
  <dcterms:modified xsi:type="dcterms:W3CDTF">2023-12-06T20:36:37Z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0x010100F0E30ABD5EFFA3419311B903F6CAB246</vt:lpwstr>
  </property>
</Properties>
</file>

<file path=docProps/thumbnail.jpeg>
</file>